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65" r:id="rId5"/>
    <p:sldId id="267" r:id="rId6"/>
    <p:sldId id="1219" r:id="rId7"/>
    <p:sldId id="288" r:id="rId8"/>
    <p:sldId id="1225" r:id="rId9"/>
    <p:sldId id="1227" r:id="rId10"/>
    <p:sldId id="1244" r:id="rId11"/>
    <p:sldId id="1245" r:id="rId12"/>
    <p:sldId id="1220" r:id="rId13"/>
    <p:sldId id="1212" r:id="rId14"/>
    <p:sldId id="264" r:id="rId15"/>
    <p:sldId id="1238" r:id="rId16"/>
    <p:sldId id="1239" r:id="rId17"/>
    <p:sldId id="1211" r:id="rId18"/>
    <p:sldId id="1226" r:id="rId19"/>
    <p:sldId id="268" r:id="rId20"/>
    <p:sldId id="261" r:id="rId21"/>
    <p:sldId id="1223" r:id="rId22"/>
    <p:sldId id="1224" r:id="rId23"/>
    <p:sldId id="263" r:id="rId24"/>
    <p:sldId id="262" r:id="rId25"/>
    <p:sldId id="272" r:id="rId26"/>
    <p:sldId id="1218" r:id="rId27"/>
    <p:sldId id="1235" r:id="rId28"/>
    <p:sldId id="1246" r:id="rId29"/>
    <p:sldId id="1213" r:id="rId30"/>
    <p:sldId id="1205" r:id="rId31"/>
    <p:sldId id="1206" r:id="rId32"/>
    <p:sldId id="1207" r:id="rId33"/>
    <p:sldId id="1214" r:id="rId34"/>
    <p:sldId id="1208" r:id="rId35"/>
    <p:sldId id="1209" r:id="rId36"/>
    <p:sldId id="1210" r:id="rId37"/>
    <p:sldId id="1215" r:id="rId38"/>
    <p:sldId id="1237" r:id="rId39"/>
    <p:sldId id="1240" r:id="rId40"/>
    <p:sldId id="1241" r:id="rId41"/>
    <p:sldId id="1242" r:id="rId42"/>
    <p:sldId id="1243" r:id="rId43"/>
    <p:sldId id="1216" r:id="rId44"/>
    <p:sldId id="1222" r:id="rId45"/>
    <p:sldId id="1228" r:id="rId46"/>
    <p:sldId id="1229" r:id="rId47"/>
    <p:sldId id="1230" r:id="rId48"/>
    <p:sldId id="1233" r:id="rId49"/>
    <p:sldId id="1234" r:id="rId50"/>
    <p:sldId id="1231" r:id="rId51"/>
    <p:sldId id="1217" r:id="rId52"/>
    <p:sldId id="1247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13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2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jpeg>
</file>

<file path=ppt/media/image9.gif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E40F8-6F60-4376-A300-7B2E8E9C16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56AD67-F545-4F82-BA1B-50D7910F2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651E7-72FE-4CFE-8671-335B23E61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91792-BB99-4ECD-9444-4E9F63FD7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297E6-3E9F-412B-B323-D294331FC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056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15994-16F6-41DA-A17A-F85334CF3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13FBFE-2538-4FCF-A575-46796B9FD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87AD5-C7C1-402C-8CE1-9409EEA32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1CD2D-C5A0-4483-88C0-2615F3FAB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D88E4-796C-4029-9FF4-06557E742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7060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62B0C0-9E56-42AA-A2FB-917516399E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705221-A3B9-425F-AC3D-CD00C09F7E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49485-378C-4123-9DF2-B18DE56CA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6076FD-FF9E-4301-8962-AAC1F356A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B003E-806B-4B10-9E09-8FB7F6184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456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0E54-2B37-4D84-828E-08B6A0A84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7A61D-8308-4C75-BC6E-F9ED0A11A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B54B5-138A-4E8D-9657-4904BDBB2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15387-5C69-45C7-B476-0E43D8D52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0E3F0-B6AF-4D93-87B7-1694C4E8D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33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04D0B-9B01-4D32-8414-D67F31EEF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81EA3-F5F2-4026-801A-70B3033E8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47D6D-4BA2-40D4-8EFF-DF710F9D4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75220-242E-40E2-AB6C-D7B28BF9B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F8315-F4F1-456E-BF80-3DE082C3E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420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B7EF8-0A8D-4772-B04D-C51CFCA10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EA66B-7B84-4BD3-B896-04664AEA82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0513F1-0824-4E8C-9263-D20D996972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FF8603-BB83-4AFE-B034-EB76B5CE2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D9F720-134F-4521-B3F7-1B1680B2D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17461-15A7-488E-A240-231A2B1B0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0799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ED66-AD56-42B1-BD97-4B5061297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0374C-942F-4542-9AD6-249BF26F6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D58E6D-A6A5-42A0-9AA9-CFE7980D7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98A5E8-83AB-487F-B086-2ACF4E9880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2A6143-7F4B-4CB9-8463-E34D8DB10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7CB847-A2A5-478F-B3F1-3AF20E204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288B39-8D22-4DE5-9FCA-E3F00220D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B896E4-FFD6-4435-A38B-5873E3406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007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30918-DF14-4D62-B85A-310738629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CE2D6-442C-45BC-BEB2-E79D30482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7CEEC5-4CB8-4720-ACBB-42388BD39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4CBE52-D38F-4B00-B5F8-6281D7B6E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3731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8701CA-EFD3-4B69-B8D6-B5AB375C3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34710E-4789-41AE-B5C2-87ED3B87A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F89494-C8D3-45D0-B54F-4E441E35A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3019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3261A-8C02-432A-9FBA-45FFFCFD8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F965F-DFB9-4EB8-AF9F-DF980C7DF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5C9A2F-479D-49F5-9018-A984E9DA0A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6EA788-1CC5-4F2B-A298-656764FDF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8F55A-A2D1-49CC-907B-4BAF1D40B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C319D6-31CA-4073-81EE-96362A166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6603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5E578-0EC0-49DF-917E-8FE4DA0A1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26CFFF-1FB7-4ACB-8953-473779DEA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503001-B6E8-4957-88B1-32D30DBC2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DB312-AE00-49A7-A0D6-76188674A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53CBE8-143E-46E3-9662-B490FB6AB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0E9E2-D517-4929-8279-62ADC7EA8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032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060212-E013-4719-B96A-7B15B1318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DAF77-26F7-47C6-A0E1-9F4BA307A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F9CA1-8085-4E09-96B8-7921C88445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F7A94-2FB7-4FDA-9E98-BBB1A7003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C7692-2633-4D9B-9FFB-1DD24F738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0217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da.ucar.edu/datasets/ds094.0/" TargetMode="External"/><Relationship Id="rId2" Type="http://schemas.openxmlformats.org/officeDocument/2006/relationships/hyperlink" Target="http://www.ftp.ncep.noaa.gov/data/nccf/com/gfs/pro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6.png"/><Relationship Id="rId4" Type="http://schemas.openxmlformats.org/officeDocument/2006/relationships/image" Target="../media/image38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4BE39F-5C77-4C1D-91A7-B57E8FB046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93"/>
          <a:stretch/>
        </p:blipFill>
        <p:spPr>
          <a:xfrm>
            <a:off x="-1" y="3537718"/>
            <a:ext cx="4364986" cy="33202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DE477A-D538-4EE4-814B-B923C427B1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341" t="11591" r="9116" b="16728"/>
          <a:stretch/>
        </p:blipFill>
        <p:spPr>
          <a:xfrm>
            <a:off x="4410303" y="3537718"/>
            <a:ext cx="4364183" cy="33196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5D9C15-8EDD-4529-B9D7-4E18C2C06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659" t="10545" r="29069" b="17212"/>
          <a:stretch/>
        </p:blipFill>
        <p:spPr>
          <a:xfrm>
            <a:off x="8819804" y="3541529"/>
            <a:ext cx="3372197" cy="33202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147E28-C582-480A-B192-783275F5C2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704" t="11152" r="28591" b="17091"/>
          <a:stretch/>
        </p:blipFill>
        <p:spPr>
          <a:xfrm>
            <a:off x="-1" y="0"/>
            <a:ext cx="3699165" cy="34963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C9C294-2310-4C9A-9ADB-19EC3297DDD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454" t="11637" r="29628" b="18013"/>
          <a:stretch/>
        </p:blipFill>
        <p:spPr>
          <a:xfrm>
            <a:off x="3785788" y="1"/>
            <a:ext cx="3615297" cy="34963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28EDAF6-B1C2-439A-AE47-FC6A8D873543}"/>
              </a:ext>
            </a:extLst>
          </p:cNvPr>
          <p:cNvSpPr/>
          <p:nvPr/>
        </p:nvSpPr>
        <p:spPr>
          <a:xfrm>
            <a:off x="4738" y="3462675"/>
            <a:ext cx="12192000" cy="10871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9BC097-4DB9-4C47-9BDB-34D623A945DE}"/>
              </a:ext>
            </a:extLst>
          </p:cNvPr>
          <p:cNvSpPr/>
          <p:nvPr/>
        </p:nvSpPr>
        <p:spPr>
          <a:xfrm rot="5400000">
            <a:off x="1969504" y="1706715"/>
            <a:ext cx="3537718" cy="12428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5F2548E-F7C3-4496-9FBE-64516B4FB511}"/>
              </a:ext>
            </a:extLst>
          </p:cNvPr>
          <p:cNvSpPr/>
          <p:nvPr/>
        </p:nvSpPr>
        <p:spPr>
          <a:xfrm rot="5400000">
            <a:off x="2745425" y="5135103"/>
            <a:ext cx="3320282" cy="12428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203D6E-E4DA-432A-8CF6-F7A42947E44A}"/>
              </a:ext>
            </a:extLst>
          </p:cNvPr>
          <p:cNvSpPr/>
          <p:nvPr/>
        </p:nvSpPr>
        <p:spPr>
          <a:xfrm rot="5400000">
            <a:off x="7137233" y="5135715"/>
            <a:ext cx="3320282" cy="12428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AF0CBE-2F68-4EDD-A10E-ED61D0655791}"/>
              </a:ext>
            </a:extLst>
          </p:cNvPr>
          <p:cNvSpPr/>
          <p:nvPr/>
        </p:nvSpPr>
        <p:spPr>
          <a:xfrm rot="5400000">
            <a:off x="5629320" y="1689477"/>
            <a:ext cx="3537718" cy="12428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A16389-CC75-4FC9-B6EE-C77C2F8FE158}"/>
              </a:ext>
            </a:extLst>
          </p:cNvPr>
          <p:cNvSpPr txBox="1"/>
          <p:nvPr/>
        </p:nvSpPr>
        <p:spPr>
          <a:xfrm>
            <a:off x="7460323" y="229976"/>
            <a:ext cx="4720012" cy="284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Futura-Medium" panose="020B0600000000000000" pitchFamily="34" charset="0"/>
              </a:rPr>
              <a:t>An intro to:</a:t>
            </a:r>
          </a:p>
          <a:p>
            <a:pPr algn="ctr"/>
            <a:endParaRPr lang="en-GB" sz="1400" dirty="0">
              <a:latin typeface="Futura-Medium" panose="020B0600000000000000" pitchFamily="34" charset="0"/>
            </a:endParaRPr>
          </a:p>
          <a:p>
            <a:pPr algn="ctr"/>
            <a:r>
              <a:rPr lang="en-GB" sz="3600" dirty="0">
                <a:latin typeface="Futura-Medium" panose="020B0600000000000000" pitchFamily="34" charset="0"/>
              </a:rPr>
              <a:t>Numerical Weather Prediction</a:t>
            </a:r>
          </a:p>
          <a:p>
            <a:pPr algn="ctr">
              <a:lnSpc>
                <a:spcPct val="150000"/>
              </a:lnSpc>
            </a:pPr>
            <a:endParaRPr lang="en-GB" dirty="0">
              <a:latin typeface="Futura-Medium" panose="020B0600000000000000" pitchFamily="34" charset="0"/>
            </a:endParaRPr>
          </a:p>
          <a:p>
            <a:pPr algn="ctr"/>
            <a:r>
              <a:rPr lang="en-GB" sz="2400" dirty="0">
                <a:latin typeface="Futura-Medium" panose="020B0600000000000000" pitchFamily="34" charset="0"/>
              </a:rPr>
              <a:t>Hitesh Kumar</a:t>
            </a:r>
          </a:p>
          <a:p>
            <a:pPr algn="ctr"/>
            <a:r>
              <a:rPr lang="en-GB" sz="1400" dirty="0">
                <a:latin typeface="Futura-Medium" panose="020B0600000000000000" pitchFamily="34" charset="0"/>
              </a:rPr>
              <a:t>Mathematics undergraduate colloquium – 23/01/19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D176117-C494-45A2-88C4-0A6922B55856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BC36B65-AC54-42A9-A766-A7BE4FD8E69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099640-035F-4E44-A03F-6DA6DD1BA3B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1/52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A3D2808-D2A2-4082-A93E-238955A8CBB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Front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2873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4686A01-98E2-42CB-A855-16D55442E7EB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A5F12A6-F066-48E2-B52A-E1A45609FE2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B52BC90-AFC6-4988-AE79-EAAFBD88D42F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10/52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5CAEABD-7A36-4350-9060-68D011FA2F1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ECAD47B-DB7F-4424-8E22-A97C077EFB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5728" y="1682495"/>
            <a:ext cx="12562232" cy="29992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59FB2C0-025D-4A23-8C74-67256950CD38}"/>
              </a:ext>
            </a:extLst>
          </p:cNvPr>
          <p:cNvSpPr/>
          <p:nvPr/>
        </p:nvSpPr>
        <p:spPr>
          <a:xfrm>
            <a:off x="-1993392" y="1321116"/>
            <a:ext cx="5792724" cy="47334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DA9275-D614-44F9-B98B-C7908A1ECEB3}"/>
              </a:ext>
            </a:extLst>
          </p:cNvPr>
          <p:cNvSpPr txBox="1"/>
          <p:nvPr/>
        </p:nvSpPr>
        <p:spPr>
          <a:xfrm>
            <a:off x="9197588" y="4050792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112517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4686A01-98E2-42CB-A855-16D55442E7EB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A5F12A6-F066-48E2-B52A-E1A45609FE2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B52BC90-AFC6-4988-AE79-EAAFBD88D42F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11/52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5CAEABD-7A36-4350-9060-68D011FA2F1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A6CA1FE-C635-4370-B569-EAD611BD4F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0" t="37212" r="26690" b="36388"/>
          <a:stretch/>
        </p:blipFill>
        <p:spPr>
          <a:xfrm>
            <a:off x="2475345" y="1822775"/>
            <a:ext cx="7241310" cy="224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99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B7812A4-1608-434C-9290-C9C5A075F96E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  <a:endParaRPr lang="en-GB" sz="1600" dirty="0">
              <a:latin typeface="Futura-Medium" panose="020B0600000000000000" pitchFamily="34" charset="0"/>
            </a:endParaRP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ABF93FF-6F93-4E73-8096-2EE768FCB17A}"/>
              </a:ext>
            </a:extLst>
          </p:cNvPr>
          <p:cNvGrpSpPr/>
          <p:nvPr/>
        </p:nvGrpSpPr>
        <p:grpSpPr>
          <a:xfrm>
            <a:off x="0" y="6558525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8C1B43A-685D-4D0A-841D-D6BBC63BC862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53B103-62C7-4543-9A9A-DD205A2E4DF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12/52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B89897D-1657-42DA-BCF7-F4B511A14ADA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5055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F6691BE-1800-4EB1-9E34-50A3C415ACB9}"/>
              </a:ext>
            </a:extLst>
          </p:cNvPr>
          <p:cNvSpPr/>
          <p:nvPr/>
        </p:nvSpPr>
        <p:spPr>
          <a:xfrm>
            <a:off x="4680254" y="118714"/>
            <a:ext cx="3457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Horizontal + vertical interpolation</a:t>
            </a:r>
          </a:p>
        </p:txBody>
      </p:sp>
      <p:pic>
        <p:nvPicPr>
          <p:cNvPr id="2050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ED21B142-0BBF-4881-B7AE-0BDB39E874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19" t="17099" r="42322" b="59069"/>
          <a:stretch/>
        </p:blipFill>
        <p:spPr bwMode="auto">
          <a:xfrm>
            <a:off x="3167382" y="1802578"/>
            <a:ext cx="5071302" cy="3343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B431093-C704-4642-868B-86034B2C14DE}"/>
              </a:ext>
            </a:extLst>
          </p:cNvPr>
          <p:cNvGrpSpPr/>
          <p:nvPr/>
        </p:nvGrpSpPr>
        <p:grpSpPr>
          <a:xfrm>
            <a:off x="3275002" y="1791021"/>
            <a:ext cx="5733125" cy="3571491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7A14E-4153-47F0-A10D-99DA2A8CE22E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7C56097D-89FF-4F47-A8C1-5C0ACF3AFB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DA1231CB-8818-4B5D-B2ED-3DD7CCE960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90DE4580-9A0F-42FC-8962-A2CFF05155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DD315F7-BAC9-4EA1-AC9D-4B1CF60E1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55C0B534-00D4-42A1-8D19-35D30CC60C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39E2B21-7983-4673-8F49-0C142AD5D6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5F17804E-61A9-4D14-BB4C-3408C6DB64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22F65CF-2EB2-4146-92FA-3B89282CF6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773C737-E5A3-4073-9153-0B3CEC6805FB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13D5369-A2F1-45E8-B3FE-9B8C754E13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EA68FA3B-208A-4401-A911-A22FE362E6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39EDEB7-DEDA-468D-A64C-ABD2037B92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074531-F06A-4B2D-8E30-005FF595C2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6476557-895B-4304-833E-ED491792FC80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35BC4D2-654C-47FB-BB7F-1507E838F1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F4E5F69B-B6C5-4E51-B2A7-32B972FCBC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433A5C4-FFED-49A7-9935-C0A7872D94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FF2D0E88-F478-432E-9EE4-788CA467FF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D846339-9DAC-4BD0-84EB-E6E14975B509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9960085-3BC9-43A6-AF86-0357029D27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9B8D691-1966-421C-83F2-C230A89834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EB558C33-910A-4984-8931-251F6F0EAF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4A16FE5-6DFA-4282-9F82-494D2D99D1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1F04B95-9427-4330-BF1A-39D859B7469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D820C65-CEED-442F-8106-5F1C5033676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434F5B8-1D44-4A10-8D3B-5E75F5BF689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FCDF671B-3701-435C-BF3A-A327968D3828}"/>
              </a:ext>
            </a:extLst>
          </p:cNvPr>
          <p:cNvSpPr/>
          <p:nvPr/>
        </p:nvSpPr>
        <p:spPr>
          <a:xfrm>
            <a:off x="3269438" y="1778091"/>
            <a:ext cx="5733118" cy="3584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10A944C-94EE-4337-901F-DF7F94A8A1B3}"/>
              </a:ext>
            </a:extLst>
          </p:cNvPr>
          <p:cNvGrpSpPr/>
          <p:nvPr/>
        </p:nvGrpSpPr>
        <p:grpSpPr>
          <a:xfrm>
            <a:off x="1832719" y="2047355"/>
            <a:ext cx="1363637" cy="2997670"/>
            <a:chOff x="829798" y="2117604"/>
            <a:chExt cx="1464529" cy="3216012"/>
          </a:xfrm>
        </p:grpSpPr>
        <p:sp>
          <p:nvSpPr>
            <p:cNvPr id="41" name="Arrow: Down 40">
              <a:extLst>
                <a:ext uri="{FF2B5EF4-FFF2-40B4-BE49-F238E27FC236}">
                  <a16:creationId xmlns:a16="http://schemas.microsoft.com/office/drawing/2014/main" id="{F4F0959B-ACDA-4CA9-A1E3-AF60029DA90B}"/>
                </a:ext>
              </a:extLst>
            </p:cNvPr>
            <p:cNvSpPr/>
            <p:nvPr/>
          </p:nvSpPr>
          <p:spPr>
            <a:xfrm rot="16200000">
              <a:off x="1241633" y="1710344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Arrow: Down 41">
              <a:extLst>
                <a:ext uri="{FF2B5EF4-FFF2-40B4-BE49-F238E27FC236}">
                  <a16:creationId xmlns:a16="http://schemas.microsoft.com/office/drawing/2014/main" id="{AB26D758-B74A-473E-8144-19CD64D54404}"/>
                </a:ext>
              </a:extLst>
            </p:cNvPr>
            <p:cNvSpPr/>
            <p:nvPr/>
          </p:nvSpPr>
          <p:spPr>
            <a:xfrm rot="16200000">
              <a:off x="1237058" y="3019478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Arrow: Down 42">
              <a:extLst>
                <a:ext uri="{FF2B5EF4-FFF2-40B4-BE49-F238E27FC236}">
                  <a16:creationId xmlns:a16="http://schemas.microsoft.com/office/drawing/2014/main" id="{26CF6DA2-48DA-41DC-940D-0FE66629E01F}"/>
                </a:ext>
              </a:extLst>
            </p:cNvPr>
            <p:cNvSpPr/>
            <p:nvPr/>
          </p:nvSpPr>
          <p:spPr>
            <a:xfrm rot="16200000">
              <a:off x="1237058" y="4280922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1B13D11-BB15-4E71-8100-94A0D14D86C4}"/>
              </a:ext>
            </a:extLst>
          </p:cNvPr>
          <p:cNvGrpSpPr/>
          <p:nvPr/>
        </p:nvGrpSpPr>
        <p:grpSpPr>
          <a:xfrm rot="10800000">
            <a:off x="9081202" y="2047356"/>
            <a:ext cx="1363637" cy="2997670"/>
            <a:chOff x="829798" y="2117604"/>
            <a:chExt cx="1464529" cy="3216012"/>
          </a:xfrm>
        </p:grpSpPr>
        <p:sp>
          <p:nvSpPr>
            <p:cNvPr id="45" name="Arrow: Down 44">
              <a:extLst>
                <a:ext uri="{FF2B5EF4-FFF2-40B4-BE49-F238E27FC236}">
                  <a16:creationId xmlns:a16="http://schemas.microsoft.com/office/drawing/2014/main" id="{2E8A6951-0792-4346-B516-1358FA6D3E5E}"/>
                </a:ext>
              </a:extLst>
            </p:cNvPr>
            <p:cNvSpPr/>
            <p:nvPr/>
          </p:nvSpPr>
          <p:spPr>
            <a:xfrm rot="16200000">
              <a:off x="1241633" y="1710344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Arrow: Down 45">
              <a:extLst>
                <a:ext uri="{FF2B5EF4-FFF2-40B4-BE49-F238E27FC236}">
                  <a16:creationId xmlns:a16="http://schemas.microsoft.com/office/drawing/2014/main" id="{1F96661C-30FD-4A01-B71C-C3F9692BD837}"/>
                </a:ext>
              </a:extLst>
            </p:cNvPr>
            <p:cNvSpPr/>
            <p:nvPr/>
          </p:nvSpPr>
          <p:spPr>
            <a:xfrm rot="16200000">
              <a:off x="1237058" y="3019478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Arrow: Down 46">
              <a:extLst>
                <a:ext uri="{FF2B5EF4-FFF2-40B4-BE49-F238E27FC236}">
                  <a16:creationId xmlns:a16="http://schemas.microsoft.com/office/drawing/2014/main" id="{75400C92-005F-4EF6-970A-A2AB36D942CE}"/>
                </a:ext>
              </a:extLst>
            </p:cNvPr>
            <p:cNvSpPr/>
            <p:nvPr/>
          </p:nvSpPr>
          <p:spPr>
            <a:xfrm rot="16200000">
              <a:off x="1237058" y="4280922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3AF2656-970B-4DE5-B9C5-9B616658F0A6}"/>
              </a:ext>
            </a:extLst>
          </p:cNvPr>
          <p:cNvGrpSpPr/>
          <p:nvPr/>
        </p:nvGrpSpPr>
        <p:grpSpPr>
          <a:xfrm rot="10800000">
            <a:off x="3492815" y="5460689"/>
            <a:ext cx="5413744" cy="807554"/>
            <a:chOff x="3456595" y="991251"/>
            <a:chExt cx="5413744" cy="1218849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AF1EFB50-DA22-41B3-8FE2-3278CAE2EA93}"/>
                </a:ext>
              </a:extLst>
            </p:cNvPr>
            <p:cNvGrpSpPr/>
            <p:nvPr/>
          </p:nvGrpSpPr>
          <p:grpSpPr>
            <a:xfrm rot="5400000">
              <a:off x="7375062" y="714824"/>
              <a:ext cx="1215041" cy="1775512"/>
              <a:chOff x="829798" y="3426738"/>
              <a:chExt cx="1459954" cy="1906878"/>
            </a:xfrm>
          </p:grpSpPr>
          <p:sp>
            <p:nvSpPr>
              <p:cNvPr id="54" name="Arrow: Down 53">
                <a:extLst>
                  <a:ext uri="{FF2B5EF4-FFF2-40B4-BE49-F238E27FC236}">
                    <a16:creationId xmlns:a16="http://schemas.microsoft.com/office/drawing/2014/main" id="{5519C23E-E515-48E3-BAE8-2498E366D673}"/>
                  </a:ext>
                </a:extLst>
              </p:cNvPr>
              <p:cNvSpPr/>
              <p:nvPr/>
            </p:nvSpPr>
            <p:spPr>
              <a:xfrm rot="16200000">
                <a:off x="1237058" y="3019478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Arrow: Down 54">
                <a:extLst>
                  <a:ext uri="{FF2B5EF4-FFF2-40B4-BE49-F238E27FC236}">
                    <a16:creationId xmlns:a16="http://schemas.microsoft.com/office/drawing/2014/main" id="{D4C11EA1-71D4-4DA0-B8AF-CB82574754C6}"/>
                  </a:ext>
                </a:extLst>
              </p:cNvPr>
              <p:cNvSpPr/>
              <p:nvPr/>
            </p:nvSpPr>
            <p:spPr>
              <a:xfrm rot="16200000">
                <a:off x="1237058" y="4280922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7489C630-F63F-435A-934C-0500EC98FE40}"/>
                </a:ext>
              </a:extLst>
            </p:cNvPr>
            <p:cNvGrpSpPr/>
            <p:nvPr/>
          </p:nvGrpSpPr>
          <p:grpSpPr>
            <a:xfrm rot="5400000">
              <a:off x="4344401" y="103445"/>
              <a:ext cx="1218849" cy="2994462"/>
              <a:chOff x="829798" y="2117604"/>
              <a:chExt cx="1464529" cy="3216012"/>
            </a:xfrm>
          </p:grpSpPr>
          <p:sp>
            <p:nvSpPr>
              <p:cNvPr id="51" name="Arrow: Down 50">
                <a:extLst>
                  <a:ext uri="{FF2B5EF4-FFF2-40B4-BE49-F238E27FC236}">
                    <a16:creationId xmlns:a16="http://schemas.microsoft.com/office/drawing/2014/main" id="{7D6953F3-F551-4A29-AB52-BA377D0B8C7D}"/>
                  </a:ext>
                </a:extLst>
              </p:cNvPr>
              <p:cNvSpPr/>
              <p:nvPr/>
            </p:nvSpPr>
            <p:spPr>
              <a:xfrm rot="16200000">
                <a:off x="1241633" y="1710344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Arrow: Down 51">
                <a:extLst>
                  <a:ext uri="{FF2B5EF4-FFF2-40B4-BE49-F238E27FC236}">
                    <a16:creationId xmlns:a16="http://schemas.microsoft.com/office/drawing/2014/main" id="{3AF1449D-9A66-40A4-B725-4666EE54AA63}"/>
                  </a:ext>
                </a:extLst>
              </p:cNvPr>
              <p:cNvSpPr/>
              <p:nvPr/>
            </p:nvSpPr>
            <p:spPr>
              <a:xfrm rot="16200000">
                <a:off x="1237058" y="3019478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3" name="Arrow: Down 52">
                <a:extLst>
                  <a:ext uri="{FF2B5EF4-FFF2-40B4-BE49-F238E27FC236}">
                    <a16:creationId xmlns:a16="http://schemas.microsoft.com/office/drawing/2014/main" id="{715377D0-7FF5-43D4-B545-656174D964CA}"/>
                  </a:ext>
                </a:extLst>
              </p:cNvPr>
              <p:cNvSpPr/>
              <p:nvPr/>
            </p:nvSpPr>
            <p:spPr>
              <a:xfrm rot="16200000">
                <a:off x="1237058" y="4280922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C252492-855E-4E9E-A59B-4D0DBEE3BAA6}"/>
              </a:ext>
            </a:extLst>
          </p:cNvPr>
          <p:cNvGrpSpPr/>
          <p:nvPr/>
        </p:nvGrpSpPr>
        <p:grpSpPr>
          <a:xfrm>
            <a:off x="3505710" y="849411"/>
            <a:ext cx="5413744" cy="807554"/>
            <a:chOff x="3456595" y="991251"/>
            <a:chExt cx="5413744" cy="1218849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2DF95BC8-AC45-49A7-8D21-DC284A19D50A}"/>
                </a:ext>
              </a:extLst>
            </p:cNvPr>
            <p:cNvGrpSpPr/>
            <p:nvPr/>
          </p:nvGrpSpPr>
          <p:grpSpPr>
            <a:xfrm rot="5400000">
              <a:off x="7375062" y="714824"/>
              <a:ext cx="1215041" cy="1775512"/>
              <a:chOff x="829798" y="3426738"/>
              <a:chExt cx="1459954" cy="1906878"/>
            </a:xfrm>
          </p:grpSpPr>
          <p:sp>
            <p:nvSpPr>
              <p:cNvPr id="62" name="Arrow: Down 61">
                <a:extLst>
                  <a:ext uri="{FF2B5EF4-FFF2-40B4-BE49-F238E27FC236}">
                    <a16:creationId xmlns:a16="http://schemas.microsoft.com/office/drawing/2014/main" id="{5572B457-01BD-4666-84BC-49F82EF63827}"/>
                  </a:ext>
                </a:extLst>
              </p:cNvPr>
              <p:cNvSpPr/>
              <p:nvPr/>
            </p:nvSpPr>
            <p:spPr>
              <a:xfrm rot="16200000">
                <a:off x="1237058" y="3019478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Arrow: Down 62">
                <a:extLst>
                  <a:ext uri="{FF2B5EF4-FFF2-40B4-BE49-F238E27FC236}">
                    <a16:creationId xmlns:a16="http://schemas.microsoft.com/office/drawing/2014/main" id="{92D857FF-9897-47DB-951F-6FD5AEE4CB00}"/>
                  </a:ext>
                </a:extLst>
              </p:cNvPr>
              <p:cNvSpPr/>
              <p:nvPr/>
            </p:nvSpPr>
            <p:spPr>
              <a:xfrm rot="16200000">
                <a:off x="1237058" y="4280922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C4613D22-EBA1-49DC-AFF9-BCDFB1610E1C}"/>
                </a:ext>
              </a:extLst>
            </p:cNvPr>
            <p:cNvGrpSpPr/>
            <p:nvPr/>
          </p:nvGrpSpPr>
          <p:grpSpPr>
            <a:xfrm rot="5400000">
              <a:off x="4344401" y="103445"/>
              <a:ext cx="1218849" cy="2994462"/>
              <a:chOff x="829798" y="2117604"/>
              <a:chExt cx="1464529" cy="3216012"/>
            </a:xfrm>
          </p:grpSpPr>
          <p:sp>
            <p:nvSpPr>
              <p:cNvPr id="59" name="Arrow: Down 58">
                <a:extLst>
                  <a:ext uri="{FF2B5EF4-FFF2-40B4-BE49-F238E27FC236}">
                    <a16:creationId xmlns:a16="http://schemas.microsoft.com/office/drawing/2014/main" id="{0B290A50-620F-4CE3-B5B0-CFED1A6BFA99}"/>
                  </a:ext>
                </a:extLst>
              </p:cNvPr>
              <p:cNvSpPr/>
              <p:nvPr/>
            </p:nvSpPr>
            <p:spPr>
              <a:xfrm rot="16200000">
                <a:off x="1241633" y="1710344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Arrow: Down 59">
                <a:extLst>
                  <a:ext uri="{FF2B5EF4-FFF2-40B4-BE49-F238E27FC236}">
                    <a16:creationId xmlns:a16="http://schemas.microsoft.com/office/drawing/2014/main" id="{76131346-A357-41D4-B992-452BB2BD376B}"/>
                  </a:ext>
                </a:extLst>
              </p:cNvPr>
              <p:cNvSpPr/>
              <p:nvPr/>
            </p:nvSpPr>
            <p:spPr>
              <a:xfrm rot="16200000">
                <a:off x="1237058" y="3019478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Arrow: Down 60">
                <a:extLst>
                  <a:ext uri="{FF2B5EF4-FFF2-40B4-BE49-F238E27FC236}">
                    <a16:creationId xmlns:a16="http://schemas.microsoft.com/office/drawing/2014/main" id="{DB52B9E6-7566-46D5-8278-2779CA391406}"/>
                  </a:ext>
                </a:extLst>
              </p:cNvPr>
              <p:cNvSpPr/>
              <p:nvPr/>
            </p:nvSpPr>
            <p:spPr>
              <a:xfrm rot="16200000">
                <a:off x="1237058" y="4280922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93E0855-5082-4C20-AF2C-98683AA4A743}"/>
              </a:ext>
            </a:extLst>
          </p:cNvPr>
          <p:cNvGrpSpPr/>
          <p:nvPr/>
        </p:nvGrpSpPr>
        <p:grpSpPr>
          <a:xfrm>
            <a:off x="3505711" y="1999516"/>
            <a:ext cx="5272530" cy="3170930"/>
            <a:chOff x="3227923" y="2053792"/>
            <a:chExt cx="5766471" cy="2952535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59395388-5A24-4BB6-B9DD-2128F5C49D27}"/>
                </a:ext>
              </a:extLst>
            </p:cNvPr>
            <p:cNvSpPr/>
            <p:nvPr/>
          </p:nvSpPr>
          <p:spPr>
            <a:xfrm>
              <a:off x="3228469" y="20537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4B49098D-1496-4FD7-B197-C00858F0899C}"/>
                </a:ext>
              </a:extLst>
            </p:cNvPr>
            <p:cNvSpPr/>
            <p:nvPr/>
          </p:nvSpPr>
          <p:spPr>
            <a:xfrm>
              <a:off x="3615692" y="20537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9703A1B-C2FE-42F2-B776-3E37EAD19127}"/>
                </a:ext>
              </a:extLst>
            </p:cNvPr>
            <p:cNvSpPr/>
            <p:nvPr/>
          </p:nvSpPr>
          <p:spPr>
            <a:xfrm>
              <a:off x="3228469" y="243660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A886B518-713E-4851-9498-8207E81D9E14}"/>
                </a:ext>
              </a:extLst>
            </p:cNvPr>
            <p:cNvSpPr/>
            <p:nvPr/>
          </p:nvSpPr>
          <p:spPr>
            <a:xfrm>
              <a:off x="3615692" y="24366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CACFE81-2EAD-4470-A9C6-6ED1930FAD8E}"/>
                </a:ext>
              </a:extLst>
            </p:cNvPr>
            <p:cNvSpPr/>
            <p:nvPr/>
          </p:nvSpPr>
          <p:spPr>
            <a:xfrm>
              <a:off x="4034597" y="20575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5B74068-656A-476C-9C69-B37E3A416A37}"/>
                </a:ext>
              </a:extLst>
            </p:cNvPr>
            <p:cNvSpPr/>
            <p:nvPr/>
          </p:nvSpPr>
          <p:spPr>
            <a:xfrm>
              <a:off x="4421820" y="20575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2846FA62-0851-46FD-841A-D130E5354820}"/>
                </a:ext>
              </a:extLst>
            </p:cNvPr>
            <p:cNvSpPr/>
            <p:nvPr/>
          </p:nvSpPr>
          <p:spPr>
            <a:xfrm>
              <a:off x="4034597" y="24404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74A704F-FF4D-4696-A1CA-246B96902F2D}"/>
                </a:ext>
              </a:extLst>
            </p:cNvPr>
            <p:cNvSpPr/>
            <p:nvPr/>
          </p:nvSpPr>
          <p:spPr>
            <a:xfrm>
              <a:off x="4421820" y="24404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D126DBFA-41F3-489B-8FCD-8E93161AF853}"/>
                </a:ext>
              </a:extLst>
            </p:cNvPr>
            <p:cNvSpPr/>
            <p:nvPr/>
          </p:nvSpPr>
          <p:spPr>
            <a:xfrm>
              <a:off x="4831278" y="20560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7DD59D1-F72C-4429-93C9-E059F4822594}"/>
                </a:ext>
              </a:extLst>
            </p:cNvPr>
            <p:cNvSpPr/>
            <p:nvPr/>
          </p:nvSpPr>
          <p:spPr>
            <a:xfrm>
              <a:off x="5218501" y="20560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9304971-2959-4EC6-B9B0-791A6F927FB2}"/>
                </a:ext>
              </a:extLst>
            </p:cNvPr>
            <p:cNvSpPr/>
            <p:nvPr/>
          </p:nvSpPr>
          <p:spPr>
            <a:xfrm>
              <a:off x="4831278" y="243887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8A929A9-8422-40D7-A4C4-B426407CFA71}"/>
                </a:ext>
              </a:extLst>
            </p:cNvPr>
            <p:cNvSpPr/>
            <p:nvPr/>
          </p:nvSpPr>
          <p:spPr>
            <a:xfrm>
              <a:off x="5218501" y="24388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6CC7D3C-852F-4326-B299-417ED31BF82A}"/>
                </a:ext>
              </a:extLst>
            </p:cNvPr>
            <p:cNvSpPr/>
            <p:nvPr/>
          </p:nvSpPr>
          <p:spPr>
            <a:xfrm>
              <a:off x="5637406" y="20598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F8383CA-F074-4024-A6C2-AAF8565BB166}"/>
                </a:ext>
              </a:extLst>
            </p:cNvPr>
            <p:cNvSpPr/>
            <p:nvPr/>
          </p:nvSpPr>
          <p:spPr>
            <a:xfrm>
              <a:off x="6024629" y="20598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E3BCC5E-2618-4C18-A019-01EC63519BBF}"/>
                </a:ext>
              </a:extLst>
            </p:cNvPr>
            <p:cNvSpPr/>
            <p:nvPr/>
          </p:nvSpPr>
          <p:spPr>
            <a:xfrm>
              <a:off x="5637406" y="244267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068BA71-0166-4E0B-A36B-338424DF3D79}"/>
                </a:ext>
              </a:extLst>
            </p:cNvPr>
            <p:cNvSpPr/>
            <p:nvPr/>
          </p:nvSpPr>
          <p:spPr>
            <a:xfrm>
              <a:off x="6024629" y="244267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FAF4A357-6EA3-493C-B82B-F200BA4C55B8}"/>
                </a:ext>
              </a:extLst>
            </p:cNvPr>
            <p:cNvSpPr/>
            <p:nvPr/>
          </p:nvSpPr>
          <p:spPr>
            <a:xfrm>
              <a:off x="6423582" y="20677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7544F96-9B86-44F5-ABDD-A96C59889124}"/>
                </a:ext>
              </a:extLst>
            </p:cNvPr>
            <p:cNvSpPr/>
            <p:nvPr/>
          </p:nvSpPr>
          <p:spPr>
            <a:xfrm>
              <a:off x="6810805" y="20677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7267E071-15CB-48CB-AAC5-48F064CC27CD}"/>
                </a:ext>
              </a:extLst>
            </p:cNvPr>
            <p:cNvSpPr/>
            <p:nvPr/>
          </p:nvSpPr>
          <p:spPr>
            <a:xfrm>
              <a:off x="6423582" y="24505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8AEF22E7-E742-482C-AFAD-96981333AAA2}"/>
                </a:ext>
              </a:extLst>
            </p:cNvPr>
            <p:cNvSpPr/>
            <p:nvPr/>
          </p:nvSpPr>
          <p:spPr>
            <a:xfrm>
              <a:off x="6810805" y="24505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B635FFE-179D-4149-8B51-B52A43E3A87B}"/>
                </a:ext>
              </a:extLst>
            </p:cNvPr>
            <p:cNvSpPr/>
            <p:nvPr/>
          </p:nvSpPr>
          <p:spPr>
            <a:xfrm>
              <a:off x="7229710" y="20715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C0EC75A-5A21-449A-8A66-F85BF4C46D78}"/>
                </a:ext>
              </a:extLst>
            </p:cNvPr>
            <p:cNvSpPr/>
            <p:nvPr/>
          </p:nvSpPr>
          <p:spPr>
            <a:xfrm>
              <a:off x="7616933" y="2071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E3BAFA5-98FF-47DD-B518-FF2650120235}"/>
                </a:ext>
              </a:extLst>
            </p:cNvPr>
            <p:cNvSpPr/>
            <p:nvPr/>
          </p:nvSpPr>
          <p:spPr>
            <a:xfrm>
              <a:off x="7229710" y="245436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455C9CA-1E77-4717-9065-4657423D6E6C}"/>
                </a:ext>
              </a:extLst>
            </p:cNvPr>
            <p:cNvSpPr/>
            <p:nvPr/>
          </p:nvSpPr>
          <p:spPr>
            <a:xfrm>
              <a:off x="7616933" y="24543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93226E09-1BD5-4CBA-8CBE-D91B0EF00268}"/>
                </a:ext>
              </a:extLst>
            </p:cNvPr>
            <p:cNvSpPr/>
            <p:nvPr/>
          </p:nvSpPr>
          <p:spPr>
            <a:xfrm>
              <a:off x="8026391" y="20700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6EA3701-D176-4195-A643-BE60A8CEE2C1}"/>
                </a:ext>
              </a:extLst>
            </p:cNvPr>
            <p:cNvSpPr/>
            <p:nvPr/>
          </p:nvSpPr>
          <p:spPr>
            <a:xfrm>
              <a:off x="8413614" y="20700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07EA663-667E-4853-9B30-CD238AB43F51}"/>
                </a:ext>
              </a:extLst>
            </p:cNvPr>
            <p:cNvSpPr/>
            <p:nvPr/>
          </p:nvSpPr>
          <p:spPr>
            <a:xfrm>
              <a:off x="8026391" y="24528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0BB9966-9BEE-499F-A7DC-99B55440B7A8}"/>
                </a:ext>
              </a:extLst>
            </p:cNvPr>
            <p:cNvSpPr/>
            <p:nvPr/>
          </p:nvSpPr>
          <p:spPr>
            <a:xfrm>
              <a:off x="8413614" y="24528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51D6123A-963A-41E0-84C0-970DD6A5C914}"/>
                </a:ext>
              </a:extLst>
            </p:cNvPr>
            <p:cNvSpPr/>
            <p:nvPr/>
          </p:nvSpPr>
          <p:spPr>
            <a:xfrm>
              <a:off x="8832519" y="20738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CE19AB17-F10B-4864-808E-75CA2931EF66}"/>
                </a:ext>
              </a:extLst>
            </p:cNvPr>
            <p:cNvSpPr/>
            <p:nvPr/>
          </p:nvSpPr>
          <p:spPr>
            <a:xfrm>
              <a:off x="8832519" y="245663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E7B6081E-CB96-4452-8FB5-CB77436C7582}"/>
                </a:ext>
              </a:extLst>
            </p:cNvPr>
            <p:cNvSpPr/>
            <p:nvPr/>
          </p:nvSpPr>
          <p:spPr>
            <a:xfrm>
              <a:off x="3227923" y="28547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F14CCDD5-6671-419A-B8FC-12AC06B188A1}"/>
                </a:ext>
              </a:extLst>
            </p:cNvPr>
            <p:cNvSpPr/>
            <p:nvPr/>
          </p:nvSpPr>
          <p:spPr>
            <a:xfrm>
              <a:off x="3615146" y="28547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E4FCA3DC-E56B-46CB-996C-CB78C2453485}"/>
                </a:ext>
              </a:extLst>
            </p:cNvPr>
            <p:cNvSpPr/>
            <p:nvPr/>
          </p:nvSpPr>
          <p:spPr>
            <a:xfrm>
              <a:off x="3227923" y="3237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4B321C49-A225-4164-BC37-D83AE4958DEB}"/>
                </a:ext>
              </a:extLst>
            </p:cNvPr>
            <p:cNvSpPr/>
            <p:nvPr/>
          </p:nvSpPr>
          <p:spPr>
            <a:xfrm>
              <a:off x="3615146" y="32375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2010C7B-36D0-4D9E-83B7-138950556AF4}"/>
                </a:ext>
              </a:extLst>
            </p:cNvPr>
            <p:cNvSpPr/>
            <p:nvPr/>
          </p:nvSpPr>
          <p:spPr>
            <a:xfrm>
              <a:off x="4034051" y="285854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5F349FFF-712C-42D3-87FC-06A683BB3E0F}"/>
                </a:ext>
              </a:extLst>
            </p:cNvPr>
            <p:cNvSpPr/>
            <p:nvPr/>
          </p:nvSpPr>
          <p:spPr>
            <a:xfrm>
              <a:off x="4421274" y="28585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0EF64F7-AC29-4E19-9F43-1F4BD12FC547}"/>
                </a:ext>
              </a:extLst>
            </p:cNvPr>
            <p:cNvSpPr/>
            <p:nvPr/>
          </p:nvSpPr>
          <p:spPr>
            <a:xfrm>
              <a:off x="4034051" y="324135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8F22BA31-EE4F-48F5-A917-044B324753C3}"/>
                </a:ext>
              </a:extLst>
            </p:cNvPr>
            <p:cNvSpPr/>
            <p:nvPr/>
          </p:nvSpPr>
          <p:spPr>
            <a:xfrm>
              <a:off x="4421274" y="32413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107B8FD3-FA3C-4C43-A593-2FD2EA73D188}"/>
                </a:ext>
              </a:extLst>
            </p:cNvPr>
            <p:cNvSpPr/>
            <p:nvPr/>
          </p:nvSpPr>
          <p:spPr>
            <a:xfrm>
              <a:off x="4830732" y="28570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EF972C1F-F776-4E0D-86CD-308CF246AC82}"/>
                </a:ext>
              </a:extLst>
            </p:cNvPr>
            <p:cNvSpPr/>
            <p:nvPr/>
          </p:nvSpPr>
          <p:spPr>
            <a:xfrm>
              <a:off x="5217955" y="28570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EA8CAF65-A517-4473-BC7C-B2FB12B86E6F}"/>
                </a:ext>
              </a:extLst>
            </p:cNvPr>
            <p:cNvSpPr/>
            <p:nvPr/>
          </p:nvSpPr>
          <p:spPr>
            <a:xfrm>
              <a:off x="4830732" y="323982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C5725AB1-311B-46BA-83C1-484DC55ACDAD}"/>
                </a:ext>
              </a:extLst>
            </p:cNvPr>
            <p:cNvSpPr/>
            <p:nvPr/>
          </p:nvSpPr>
          <p:spPr>
            <a:xfrm>
              <a:off x="5217955" y="32398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6AF28916-71D8-4509-B07F-497A6D7F47F4}"/>
                </a:ext>
              </a:extLst>
            </p:cNvPr>
            <p:cNvSpPr/>
            <p:nvPr/>
          </p:nvSpPr>
          <p:spPr>
            <a:xfrm>
              <a:off x="5636860" y="286081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28257DE1-1F00-4994-976A-E5F8FD1A08E8}"/>
                </a:ext>
              </a:extLst>
            </p:cNvPr>
            <p:cNvSpPr/>
            <p:nvPr/>
          </p:nvSpPr>
          <p:spPr>
            <a:xfrm>
              <a:off x="6024083" y="28608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7449FF30-4FC4-4870-86A8-00C9B5355115}"/>
                </a:ext>
              </a:extLst>
            </p:cNvPr>
            <p:cNvSpPr/>
            <p:nvPr/>
          </p:nvSpPr>
          <p:spPr>
            <a:xfrm>
              <a:off x="5636860" y="324362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B576EFFE-CDD8-49D0-997E-19262B148341}"/>
                </a:ext>
              </a:extLst>
            </p:cNvPr>
            <p:cNvSpPr/>
            <p:nvPr/>
          </p:nvSpPr>
          <p:spPr>
            <a:xfrm>
              <a:off x="6024083" y="32436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5A2BB0D-7A6E-4914-9681-CF4A8B0CA890}"/>
                </a:ext>
              </a:extLst>
            </p:cNvPr>
            <p:cNvSpPr/>
            <p:nvPr/>
          </p:nvSpPr>
          <p:spPr>
            <a:xfrm>
              <a:off x="6423036" y="286870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8D136283-7A08-41E3-9B80-4B646616896B}"/>
                </a:ext>
              </a:extLst>
            </p:cNvPr>
            <p:cNvSpPr/>
            <p:nvPr/>
          </p:nvSpPr>
          <p:spPr>
            <a:xfrm>
              <a:off x="6810259" y="286870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5A60DE19-C9B0-495B-932C-EB817C4D4078}"/>
                </a:ext>
              </a:extLst>
            </p:cNvPr>
            <p:cNvSpPr/>
            <p:nvPr/>
          </p:nvSpPr>
          <p:spPr>
            <a:xfrm>
              <a:off x="6423036" y="325151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25D14F71-9E9E-4180-A2F9-2BFC0E6487E4}"/>
                </a:ext>
              </a:extLst>
            </p:cNvPr>
            <p:cNvSpPr/>
            <p:nvPr/>
          </p:nvSpPr>
          <p:spPr>
            <a:xfrm>
              <a:off x="6810259" y="325152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0532245E-6623-4606-A4D2-00EDF36828D0}"/>
                </a:ext>
              </a:extLst>
            </p:cNvPr>
            <p:cNvSpPr/>
            <p:nvPr/>
          </p:nvSpPr>
          <p:spPr>
            <a:xfrm>
              <a:off x="7229164" y="28725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39741C03-A65C-4AA2-9524-46EE6279631B}"/>
                </a:ext>
              </a:extLst>
            </p:cNvPr>
            <p:cNvSpPr/>
            <p:nvPr/>
          </p:nvSpPr>
          <p:spPr>
            <a:xfrm>
              <a:off x="7616387" y="287250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70E6432D-B874-46CA-B0BC-0D98B7590BE4}"/>
                </a:ext>
              </a:extLst>
            </p:cNvPr>
            <p:cNvSpPr/>
            <p:nvPr/>
          </p:nvSpPr>
          <p:spPr>
            <a:xfrm>
              <a:off x="7229164" y="325531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66967EE0-7CDE-4E07-A4B9-FB6DBF5007B7}"/>
                </a:ext>
              </a:extLst>
            </p:cNvPr>
            <p:cNvSpPr/>
            <p:nvPr/>
          </p:nvSpPr>
          <p:spPr>
            <a:xfrm>
              <a:off x="7616387" y="325531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B6428E5D-4984-4327-B5A9-44E802BB2383}"/>
                </a:ext>
              </a:extLst>
            </p:cNvPr>
            <p:cNvSpPr/>
            <p:nvPr/>
          </p:nvSpPr>
          <p:spPr>
            <a:xfrm>
              <a:off x="8025845" y="287097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2CC8CB9A-D91A-4451-B3D0-803B860E5F3D}"/>
                </a:ext>
              </a:extLst>
            </p:cNvPr>
            <p:cNvSpPr/>
            <p:nvPr/>
          </p:nvSpPr>
          <p:spPr>
            <a:xfrm>
              <a:off x="8413068" y="287097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BBBECC5-8D30-4E22-B267-D7A696DE8622}"/>
                </a:ext>
              </a:extLst>
            </p:cNvPr>
            <p:cNvSpPr/>
            <p:nvPr/>
          </p:nvSpPr>
          <p:spPr>
            <a:xfrm>
              <a:off x="8025845" y="325378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6C959403-DF60-48A8-930A-C220F1FB7B49}"/>
                </a:ext>
              </a:extLst>
            </p:cNvPr>
            <p:cNvSpPr/>
            <p:nvPr/>
          </p:nvSpPr>
          <p:spPr>
            <a:xfrm>
              <a:off x="8413068" y="325378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52A98519-B7F3-493D-8918-F8349A031DC2}"/>
                </a:ext>
              </a:extLst>
            </p:cNvPr>
            <p:cNvSpPr/>
            <p:nvPr/>
          </p:nvSpPr>
          <p:spPr>
            <a:xfrm>
              <a:off x="8831973" y="28747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40CDB6D9-89AF-4AD5-8D51-56FE70CB7E1F}"/>
                </a:ext>
              </a:extLst>
            </p:cNvPr>
            <p:cNvSpPr/>
            <p:nvPr/>
          </p:nvSpPr>
          <p:spPr>
            <a:xfrm>
              <a:off x="8831973" y="325758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A9E8EA8B-8A6D-4F0C-B053-71CC9486B674}"/>
                </a:ext>
              </a:extLst>
            </p:cNvPr>
            <p:cNvSpPr/>
            <p:nvPr/>
          </p:nvSpPr>
          <p:spPr>
            <a:xfrm>
              <a:off x="3227923" y="36426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C0E3EBAF-E602-4649-AF95-ABA46A2E39B0}"/>
                </a:ext>
              </a:extLst>
            </p:cNvPr>
            <p:cNvSpPr/>
            <p:nvPr/>
          </p:nvSpPr>
          <p:spPr>
            <a:xfrm>
              <a:off x="3615146" y="36426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1AF43B75-872D-4501-B042-B22078BCBD2B}"/>
                </a:ext>
              </a:extLst>
            </p:cNvPr>
            <p:cNvSpPr/>
            <p:nvPr/>
          </p:nvSpPr>
          <p:spPr>
            <a:xfrm>
              <a:off x="3227923" y="40254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10650F19-7896-4E20-A700-2D306E23991E}"/>
                </a:ext>
              </a:extLst>
            </p:cNvPr>
            <p:cNvSpPr/>
            <p:nvPr/>
          </p:nvSpPr>
          <p:spPr>
            <a:xfrm>
              <a:off x="3615146" y="40254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651E262-D8B1-44FA-B9F8-C84B65C5E431}"/>
                </a:ext>
              </a:extLst>
            </p:cNvPr>
            <p:cNvSpPr/>
            <p:nvPr/>
          </p:nvSpPr>
          <p:spPr>
            <a:xfrm>
              <a:off x="4034051" y="364647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EF19EBD9-0AB3-44FB-8628-BB54BE6A0449}"/>
                </a:ext>
              </a:extLst>
            </p:cNvPr>
            <p:cNvSpPr/>
            <p:nvPr/>
          </p:nvSpPr>
          <p:spPr>
            <a:xfrm>
              <a:off x="4421274" y="36464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5D255D81-B447-4B77-8050-84D77DB39168}"/>
                </a:ext>
              </a:extLst>
            </p:cNvPr>
            <p:cNvSpPr/>
            <p:nvPr/>
          </p:nvSpPr>
          <p:spPr>
            <a:xfrm>
              <a:off x="4034051" y="40292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2CA818DA-A931-4B8A-AC9A-C83516F7AF8D}"/>
                </a:ext>
              </a:extLst>
            </p:cNvPr>
            <p:cNvSpPr/>
            <p:nvPr/>
          </p:nvSpPr>
          <p:spPr>
            <a:xfrm>
              <a:off x="4421274" y="40292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9356CB39-80C2-48E8-84E3-8227A9EC5C8C}"/>
                </a:ext>
              </a:extLst>
            </p:cNvPr>
            <p:cNvSpPr/>
            <p:nvPr/>
          </p:nvSpPr>
          <p:spPr>
            <a:xfrm>
              <a:off x="4830732" y="36449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26191EB4-6ACB-4D4D-9B9B-F8988465A12E}"/>
                </a:ext>
              </a:extLst>
            </p:cNvPr>
            <p:cNvSpPr/>
            <p:nvPr/>
          </p:nvSpPr>
          <p:spPr>
            <a:xfrm>
              <a:off x="5217955" y="36449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80B17E1C-9E73-4D2D-88AF-DF291966057E}"/>
                </a:ext>
              </a:extLst>
            </p:cNvPr>
            <p:cNvSpPr/>
            <p:nvPr/>
          </p:nvSpPr>
          <p:spPr>
            <a:xfrm>
              <a:off x="4830732" y="40277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77755762-EE05-4873-8C4C-CD7186F0D8F5}"/>
                </a:ext>
              </a:extLst>
            </p:cNvPr>
            <p:cNvSpPr/>
            <p:nvPr/>
          </p:nvSpPr>
          <p:spPr>
            <a:xfrm>
              <a:off x="5217955" y="40277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62F0D433-EA41-44D6-BA67-6CD0A1206448}"/>
                </a:ext>
              </a:extLst>
            </p:cNvPr>
            <p:cNvSpPr/>
            <p:nvPr/>
          </p:nvSpPr>
          <p:spPr>
            <a:xfrm>
              <a:off x="5636860" y="364874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9CA11576-EB9C-4C77-AAE6-EA1651DD2AF1}"/>
                </a:ext>
              </a:extLst>
            </p:cNvPr>
            <p:cNvSpPr/>
            <p:nvPr/>
          </p:nvSpPr>
          <p:spPr>
            <a:xfrm>
              <a:off x="6024083" y="36487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699C6DF-9216-4D6C-AFD7-F5F73DB47247}"/>
                </a:ext>
              </a:extLst>
            </p:cNvPr>
            <p:cNvSpPr/>
            <p:nvPr/>
          </p:nvSpPr>
          <p:spPr>
            <a:xfrm>
              <a:off x="5636860" y="40315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E8242C8-0A7D-4031-9992-F61AC9DA38DA}"/>
                </a:ext>
              </a:extLst>
            </p:cNvPr>
            <p:cNvSpPr/>
            <p:nvPr/>
          </p:nvSpPr>
          <p:spPr>
            <a:xfrm>
              <a:off x="6024083" y="40315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BD361840-2A2E-4C64-AFEA-E8073A94D726}"/>
                </a:ext>
              </a:extLst>
            </p:cNvPr>
            <p:cNvSpPr/>
            <p:nvPr/>
          </p:nvSpPr>
          <p:spPr>
            <a:xfrm>
              <a:off x="6423036" y="36566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2600D33D-044C-4603-ABBB-8AD05E72D70B}"/>
                </a:ext>
              </a:extLst>
            </p:cNvPr>
            <p:cNvSpPr/>
            <p:nvPr/>
          </p:nvSpPr>
          <p:spPr>
            <a:xfrm>
              <a:off x="6810259" y="36566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7A601663-6FC7-472E-8517-972F26D01CD7}"/>
                </a:ext>
              </a:extLst>
            </p:cNvPr>
            <p:cNvSpPr/>
            <p:nvPr/>
          </p:nvSpPr>
          <p:spPr>
            <a:xfrm>
              <a:off x="6423036" y="40394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EC086AD1-10CA-4B7E-9AA2-A0A31914F34B}"/>
                </a:ext>
              </a:extLst>
            </p:cNvPr>
            <p:cNvSpPr/>
            <p:nvPr/>
          </p:nvSpPr>
          <p:spPr>
            <a:xfrm>
              <a:off x="6810259" y="40394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BDC32D7E-4635-49DB-8AFE-D4109E1953C5}"/>
                </a:ext>
              </a:extLst>
            </p:cNvPr>
            <p:cNvSpPr/>
            <p:nvPr/>
          </p:nvSpPr>
          <p:spPr>
            <a:xfrm>
              <a:off x="7229164" y="36604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3FDBDA17-55BB-42BF-BF63-91349F425DE4}"/>
                </a:ext>
              </a:extLst>
            </p:cNvPr>
            <p:cNvSpPr/>
            <p:nvPr/>
          </p:nvSpPr>
          <p:spPr>
            <a:xfrm>
              <a:off x="7616387" y="36604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B1BE1C8-1684-420F-87F6-1F388CE879F6}"/>
                </a:ext>
              </a:extLst>
            </p:cNvPr>
            <p:cNvSpPr/>
            <p:nvPr/>
          </p:nvSpPr>
          <p:spPr>
            <a:xfrm>
              <a:off x="7229164" y="40432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9B75A24-C007-4C74-BEDD-D59CB030DC95}"/>
                </a:ext>
              </a:extLst>
            </p:cNvPr>
            <p:cNvSpPr/>
            <p:nvPr/>
          </p:nvSpPr>
          <p:spPr>
            <a:xfrm>
              <a:off x="7616387" y="40432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3135F66A-C000-413A-B80F-B24254A71871}"/>
                </a:ext>
              </a:extLst>
            </p:cNvPr>
            <p:cNvSpPr/>
            <p:nvPr/>
          </p:nvSpPr>
          <p:spPr>
            <a:xfrm>
              <a:off x="8025845" y="36589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759D895-B90A-4416-B486-4A820A20E7C6}"/>
                </a:ext>
              </a:extLst>
            </p:cNvPr>
            <p:cNvSpPr/>
            <p:nvPr/>
          </p:nvSpPr>
          <p:spPr>
            <a:xfrm>
              <a:off x="8413068" y="36589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E267491E-E059-458E-82DE-930BCFB58229}"/>
                </a:ext>
              </a:extLst>
            </p:cNvPr>
            <p:cNvSpPr/>
            <p:nvPr/>
          </p:nvSpPr>
          <p:spPr>
            <a:xfrm>
              <a:off x="8025845" y="40417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A9559913-8845-4779-BCE9-DAA54DF97A57}"/>
                </a:ext>
              </a:extLst>
            </p:cNvPr>
            <p:cNvSpPr/>
            <p:nvPr/>
          </p:nvSpPr>
          <p:spPr>
            <a:xfrm>
              <a:off x="8413068" y="40417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4B4C4992-B626-4AEC-B604-135037EC3917}"/>
                </a:ext>
              </a:extLst>
            </p:cNvPr>
            <p:cNvSpPr/>
            <p:nvPr/>
          </p:nvSpPr>
          <p:spPr>
            <a:xfrm>
              <a:off x="8831973" y="36627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79BF10B-644E-476C-A773-0DC127346C32}"/>
                </a:ext>
              </a:extLst>
            </p:cNvPr>
            <p:cNvSpPr/>
            <p:nvPr/>
          </p:nvSpPr>
          <p:spPr>
            <a:xfrm>
              <a:off x="8831973" y="40455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1DCAC82-FF79-4D13-A281-9683B109E84C}"/>
                </a:ext>
              </a:extLst>
            </p:cNvPr>
            <p:cNvSpPr/>
            <p:nvPr/>
          </p:nvSpPr>
          <p:spPr>
            <a:xfrm>
              <a:off x="3227923" y="44423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9FD7762-E75A-4D81-AE97-98CB0DB895C1}"/>
                </a:ext>
              </a:extLst>
            </p:cNvPr>
            <p:cNvSpPr/>
            <p:nvPr/>
          </p:nvSpPr>
          <p:spPr>
            <a:xfrm>
              <a:off x="3615146" y="444237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27D336E6-B219-431A-A3BA-6DE3C9B59065}"/>
                </a:ext>
              </a:extLst>
            </p:cNvPr>
            <p:cNvSpPr/>
            <p:nvPr/>
          </p:nvSpPr>
          <p:spPr>
            <a:xfrm>
              <a:off x="3227923" y="48251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A600D35-71A6-4745-882A-5315BD0135C6}"/>
                </a:ext>
              </a:extLst>
            </p:cNvPr>
            <p:cNvSpPr/>
            <p:nvPr/>
          </p:nvSpPr>
          <p:spPr>
            <a:xfrm>
              <a:off x="3615146" y="482518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3CE67D1D-B8C3-4CB1-AEE1-2A306F2D5E3D}"/>
                </a:ext>
              </a:extLst>
            </p:cNvPr>
            <p:cNvSpPr/>
            <p:nvPr/>
          </p:nvSpPr>
          <p:spPr>
            <a:xfrm>
              <a:off x="4034051" y="44461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E8865194-289D-4676-B208-8ADC5A396D48}"/>
                </a:ext>
              </a:extLst>
            </p:cNvPr>
            <p:cNvSpPr/>
            <p:nvPr/>
          </p:nvSpPr>
          <p:spPr>
            <a:xfrm>
              <a:off x="4421274" y="44461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CB30A657-3A9B-40DE-BE30-BD2600182D0F}"/>
                </a:ext>
              </a:extLst>
            </p:cNvPr>
            <p:cNvSpPr/>
            <p:nvPr/>
          </p:nvSpPr>
          <p:spPr>
            <a:xfrm>
              <a:off x="4034051" y="48289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226EE71C-3C9B-456A-B37B-29546C7597D2}"/>
                </a:ext>
              </a:extLst>
            </p:cNvPr>
            <p:cNvSpPr/>
            <p:nvPr/>
          </p:nvSpPr>
          <p:spPr>
            <a:xfrm>
              <a:off x="4421274" y="48289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E657B437-46DB-428C-9A1F-216774F18AAE}"/>
                </a:ext>
              </a:extLst>
            </p:cNvPr>
            <p:cNvSpPr/>
            <p:nvPr/>
          </p:nvSpPr>
          <p:spPr>
            <a:xfrm>
              <a:off x="4830732" y="44446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433098B1-C2A8-48FF-8E39-54F0E02139BF}"/>
                </a:ext>
              </a:extLst>
            </p:cNvPr>
            <p:cNvSpPr/>
            <p:nvPr/>
          </p:nvSpPr>
          <p:spPr>
            <a:xfrm>
              <a:off x="5217955" y="444463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162BE570-569C-4244-BFDE-5933921861C7}"/>
                </a:ext>
              </a:extLst>
            </p:cNvPr>
            <p:cNvSpPr/>
            <p:nvPr/>
          </p:nvSpPr>
          <p:spPr>
            <a:xfrm>
              <a:off x="4830732" y="48274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017BC0D-28A7-4482-AFD1-96F5F6158E54}"/>
                </a:ext>
              </a:extLst>
            </p:cNvPr>
            <p:cNvSpPr/>
            <p:nvPr/>
          </p:nvSpPr>
          <p:spPr>
            <a:xfrm>
              <a:off x="5217955" y="482745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0DA3209F-8DC0-4CE2-99FC-C56F631F3C8A}"/>
                </a:ext>
              </a:extLst>
            </p:cNvPr>
            <p:cNvSpPr/>
            <p:nvPr/>
          </p:nvSpPr>
          <p:spPr>
            <a:xfrm>
              <a:off x="5636860" y="444843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CD390DB-BC10-43BB-B46C-DF373C80A235}"/>
                </a:ext>
              </a:extLst>
            </p:cNvPr>
            <p:cNvSpPr/>
            <p:nvPr/>
          </p:nvSpPr>
          <p:spPr>
            <a:xfrm>
              <a:off x="6024083" y="44484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CBA9A813-5BB6-407A-97B5-32AF5B112069}"/>
                </a:ext>
              </a:extLst>
            </p:cNvPr>
            <p:cNvSpPr/>
            <p:nvPr/>
          </p:nvSpPr>
          <p:spPr>
            <a:xfrm>
              <a:off x="5636860" y="48312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016A2D24-FFC9-4B16-A4FE-ECCF02C5758D}"/>
                </a:ext>
              </a:extLst>
            </p:cNvPr>
            <p:cNvSpPr/>
            <p:nvPr/>
          </p:nvSpPr>
          <p:spPr>
            <a:xfrm>
              <a:off x="6024083" y="48312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5C057F5E-2893-445A-8318-4947906330AB}"/>
                </a:ext>
              </a:extLst>
            </p:cNvPr>
            <p:cNvSpPr/>
            <p:nvPr/>
          </p:nvSpPr>
          <p:spPr>
            <a:xfrm>
              <a:off x="6423036" y="445633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917B5E00-1F6D-4870-BD53-24A4B9A68058}"/>
                </a:ext>
              </a:extLst>
            </p:cNvPr>
            <p:cNvSpPr/>
            <p:nvPr/>
          </p:nvSpPr>
          <p:spPr>
            <a:xfrm>
              <a:off x="6810259" y="445633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3EF85749-81E2-45A9-ADF2-0E63B3F9EE3A}"/>
                </a:ext>
              </a:extLst>
            </p:cNvPr>
            <p:cNvSpPr/>
            <p:nvPr/>
          </p:nvSpPr>
          <p:spPr>
            <a:xfrm>
              <a:off x="6423036" y="48391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9D9A6B30-0759-497A-91F7-504EAFB5139E}"/>
                </a:ext>
              </a:extLst>
            </p:cNvPr>
            <p:cNvSpPr/>
            <p:nvPr/>
          </p:nvSpPr>
          <p:spPr>
            <a:xfrm>
              <a:off x="6810259" y="483914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F0C3331D-861A-4ED1-8546-ECDA5F65F390}"/>
                </a:ext>
              </a:extLst>
            </p:cNvPr>
            <p:cNvSpPr/>
            <p:nvPr/>
          </p:nvSpPr>
          <p:spPr>
            <a:xfrm>
              <a:off x="7229164" y="446013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8758F378-6F32-4DD1-8DCB-E3F9544742A5}"/>
                </a:ext>
              </a:extLst>
            </p:cNvPr>
            <p:cNvSpPr/>
            <p:nvPr/>
          </p:nvSpPr>
          <p:spPr>
            <a:xfrm>
              <a:off x="7616387" y="446013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13418B43-8B44-4014-9FBE-CCC698305F4E}"/>
                </a:ext>
              </a:extLst>
            </p:cNvPr>
            <p:cNvSpPr/>
            <p:nvPr/>
          </p:nvSpPr>
          <p:spPr>
            <a:xfrm>
              <a:off x="7229164" y="48429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8945FE28-02CE-47A8-BB4F-DCE47CB77AD0}"/>
                </a:ext>
              </a:extLst>
            </p:cNvPr>
            <p:cNvSpPr/>
            <p:nvPr/>
          </p:nvSpPr>
          <p:spPr>
            <a:xfrm>
              <a:off x="7616387" y="48429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EF0ACE45-6489-4F74-8A46-36B48C7288E9}"/>
                </a:ext>
              </a:extLst>
            </p:cNvPr>
            <p:cNvSpPr/>
            <p:nvPr/>
          </p:nvSpPr>
          <p:spPr>
            <a:xfrm>
              <a:off x="8025845" y="44586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F304CCDB-FC78-4AC5-9E66-2D32DCBC8C55}"/>
                </a:ext>
              </a:extLst>
            </p:cNvPr>
            <p:cNvSpPr/>
            <p:nvPr/>
          </p:nvSpPr>
          <p:spPr>
            <a:xfrm>
              <a:off x="8413068" y="44586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FC4C4E8-CAE9-4AFD-B697-8EC9AD2849D8}"/>
                </a:ext>
              </a:extLst>
            </p:cNvPr>
            <p:cNvSpPr/>
            <p:nvPr/>
          </p:nvSpPr>
          <p:spPr>
            <a:xfrm>
              <a:off x="8025845" y="48414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2C214FFC-62C9-413E-81E4-C4BBCF1E9460}"/>
                </a:ext>
              </a:extLst>
            </p:cNvPr>
            <p:cNvSpPr/>
            <p:nvPr/>
          </p:nvSpPr>
          <p:spPr>
            <a:xfrm>
              <a:off x="8413068" y="484141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97EB27CD-F00E-4B64-AF10-FE015E8BFFEC}"/>
                </a:ext>
              </a:extLst>
            </p:cNvPr>
            <p:cNvSpPr/>
            <p:nvPr/>
          </p:nvSpPr>
          <p:spPr>
            <a:xfrm>
              <a:off x="8831973" y="446240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435E18A4-6982-4D83-9D6D-3DFE64E11C8B}"/>
                </a:ext>
              </a:extLst>
            </p:cNvPr>
            <p:cNvSpPr/>
            <p:nvPr/>
          </p:nvSpPr>
          <p:spPr>
            <a:xfrm>
              <a:off x="8831973" y="48452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EAB5235F-0B67-41C5-ACFF-9F4008659CCD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0F650E12-5ADB-49BF-845D-50722E93A81E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964842FD-101A-4572-944F-F3842A3C9DE7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13/52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A6ADF875-FB90-4C7B-8224-74EBD8BFB7C1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621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01C9B3D-A720-4047-A218-DB1DAF35B1D2}"/>
              </a:ext>
            </a:extLst>
          </p:cNvPr>
          <p:cNvGrpSpPr/>
          <p:nvPr/>
        </p:nvGrpSpPr>
        <p:grpSpPr>
          <a:xfrm>
            <a:off x="2306661" y="1463145"/>
            <a:ext cx="7722104" cy="4086402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2F66ABA-F84D-48F3-A518-AA2FB4AAE9D6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96CC4456-23C5-48B7-B4B3-0AD38C2CA0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E30B4B82-F8F2-4770-B298-C2C13F7910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F855F64C-BB6D-4918-86A1-2570671120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B07D7C9-CDEF-45A4-8A89-19887ED400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D3E7409-2174-43B8-A9F3-6B1B1D950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4B125B-7455-4CFA-B417-E5CD3460A0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F4496CB7-AFE5-421F-8870-78D569F0E0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F6676D21-2968-49BF-9FCD-DC42AABE87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B8D26E6-3A29-4EDD-BB8D-A4A0619C4437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19C83747-4044-42CD-A891-0F60D61D25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945107D-9639-473B-976E-FB5FB9E328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11901D7D-FA5C-4310-A64D-434FDCFA13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F6C3EA34-BDA3-442A-97FF-BB03E61EE4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4B86BB3-8D53-42CF-8FD3-4039355271FF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B464C1BD-238A-4555-B0DB-99DFEE704F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2CE34DA-BD88-4BEC-BA0E-B57B499757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4BEF03C4-6DF8-4E85-B874-FF7A568B06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DBD4F007-0A2E-4A2B-ABFF-AE74FDE062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0CBC8F48-E274-43D4-9C44-1C6489F91BD3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30C1D758-2FD1-41BB-81F7-B1EA371D4D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0C29F474-B4FC-4984-BC16-CE08780CEC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4462A858-22D1-4706-A220-8D90494F89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BAFD71BA-1A2B-4A2A-A7B1-F2DA811C07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50E3EC4-2734-44CB-9E18-6A6C8A8DE0E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ADD422A-860B-432B-9FD7-DCD7DCE860F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006D23-6808-419F-8B49-6AC803E8F9C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7D6895A6-2528-4C46-AAE4-6DE2F89E29E6}"/>
              </a:ext>
            </a:extLst>
          </p:cNvPr>
          <p:cNvGrpSpPr/>
          <p:nvPr/>
        </p:nvGrpSpPr>
        <p:grpSpPr>
          <a:xfrm>
            <a:off x="2620469" y="1670497"/>
            <a:ext cx="7116106" cy="3641643"/>
            <a:chOff x="3227923" y="2053792"/>
            <a:chExt cx="5766471" cy="2952535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5BB51AF-D7BC-4237-8F76-C95C586AF1BB}"/>
                </a:ext>
              </a:extLst>
            </p:cNvPr>
            <p:cNvSpPr/>
            <p:nvPr/>
          </p:nvSpPr>
          <p:spPr>
            <a:xfrm>
              <a:off x="3228469" y="20537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463C8EC-7CCC-4B03-91F9-92F25605CB94}"/>
                </a:ext>
              </a:extLst>
            </p:cNvPr>
            <p:cNvSpPr/>
            <p:nvPr/>
          </p:nvSpPr>
          <p:spPr>
            <a:xfrm>
              <a:off x="3615692" y="20537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96E3065-C6FC-47A5-9311-9E93A0112B31}"/>
                </a:ext>
              </a:extLst>
            </p:cNvPr>
            <p:cNvSpPr/>
            <p:nvPr/>
          </p:nvSpPr>
          <p:spPr>
            <a:xfrm>
              <a:off x="3228469" y="243660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F6FF1159-E48B-4C53-BEDB-F653FAFBB8DE}"/>
                </a:ext>
              </a:extLst>
            </p:cNvPr>
            <p:cNvSpPr/>
            <p:nvPr/>
          </p:nvSpPr>
          <p:spPr>
            <a:xfrm>
              <a:off x="3615692" y="24366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BFC7BAF3-5A8A-4FC5-8273-1DFA30A33F42}"/>
                </a:ext>
              </a:extLst>
            </p:cNvPr>
            <p:cNvSpPr/>
            <p:nvPr/>
          </p:nvSpPr>
          <p:spPr>
            <a:xfrm>
              <a:off x="4034597" y="20575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CD9110A0-6396-4DBE-8496-AAA893561C11}"/>
                </a:ext>
              </a:extLst>
            </p:cNvPr>
            <p:cNvSpPr/>
            <p:nvPr/>
          </p:nvSpPr>
          <p:spPr>
            <a:xfrm>
              <a:off x="4421820" y="20575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2A7DBC5-BEFC-4A37-BABC-6AEBE03EAEC2}"/>
                </a:ext>
              </a:extLst>
            </p:cNvPr>
            <p:cNvSpPr/>
            <p:nvPr/>
          </p:nvSpPr>
          <p:spPr>
            <a:xfrm>
              <a:off x="4034597" y="24404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C8E84929-711E-4AC5-8175-796071483A9C}"/>
                </a:ext>
              </a:extLst>
            </p:cNvPr>
            <p:cNvSpPr/>
            <p:nvPr/>
          </p:nvSpPr>
          <p:spPr>
            <a:xfrm>
              <a:off x="4421820" y="24404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A8C9F70E-B535-41AA-822E-A8AAB63CF702}"/>
                </a:ext>
              </a:extLst>
            </p:cNvPr>
            <p:cNvSpPr/>
            <p:nvPr/>
          </p:nvSpPr>
          <p:spPr>
            <a:xfrm>
              <a:off x="4831278" y="20560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A4CAAF0-F10A-481A-BA2A-FDBC4DBA66B3}"/>
                </a:ext>
              </a:extLst>
            </p:cNvPr>
            <p:cNvSpPr/>
            <p:nvPr/>
          </p:nvSpPr>
          <p:spPr>
            <a:xfrm>
              <a:off x="5218501" y="20560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26CCD47D-D4C3-471F-9776-9E2F2FE2F51B}"/>
                </a:ext>
              </a:extLst>
            </p:cNvPr>
            <p:cNvSpPr/>
            <p:nvPr/>
          </p:nvSpPr>
          <p:spPr>
            <a:xfrm>
              <a:off x="4831278" y="243887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68DABF86-E658-4BBA-97EE-6354C934C57C}"/>
                </a:ext>
              </a:extLst>
            </p:cNvPr>
            <p:cNvSpPr/>
            <p:nvPr/>
          </p:nvSpPr>
          <p:spPr>
            <a:xfrm>
              <a:off x="5218501" y="24388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DEF360F0-A599-4E07-AC53-11924A650213}"/>
                </a:ext>
              </a:extLst>
            </p:cNvPr>
            <p:cNvSpPr/>
            <p:nvPr/>
          </p:nvSpPr>
          <p:spPr>
            <a:xfrm>
              <a:off x="5637406" y="20598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3F47BBF0-34A1-42CE-9D37-63BFC4311DBE}"/>
                </a:ext>
              </a:extLst>
            </p:cNvPr>
            <p:cNvSpPr/>
            <p:nvPr/>
          </p:nvSpPr>
          <p:spPr>
            <a:xfrm>
              <a:off x="6024629" y="20598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40F6B7C-C95D-4FA8-BF31-C84868AE3752}"/>
                </a:ext>
              </a:extLst>
            </p:cNvPr>
            <p:cNvSpPr/>
            <p:nvPr/>
          </p:nvSpPr>
          <p:spPr>
            <a:xfrm>
              <a:off x="5637406" y="244267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AF065A2D-D033-49A7-9604-36B0311E36DD}"/>
                </a:ext>
              </a:extLst>
            </p:cNvPr>
            <p:cNvSpPr/>
            <p:nvPr/>
          </p:nvSpPr>
          <p:spPr>
            <a:xfrm>
              <a:off x="6024629" y="244267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7A943B6-30A0-4B2C-AF44-F755FEDB5C20}"/>
                </a:ext>
              </a:extLst>
            </p:cNvPr>
            <p:cNvSpPr/>
            <p:nvPr/>
          </p:nvSpPr>
          <p:spPr>
            <a:xfrm>
              <a:off x="6423582" y="20677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C41DDF5C-06FD-4494-AA10-669E59EC8497}"/>
                </a:ext>
              </a:extLst>
            </p:cNvPr>
            <p:cNvSpPr/>
            <p:nvPr/>
          </p:nvSpPr>
          <p:spPr>
            <a:xfrm>
              <a:off x="6810805" y="20677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BDBBA92E-E707-4FD5-B414-0A5DB4E063D2}"/>
                </a:ext>
              </a:extLst>
            </p:cNvPr>
            <p:cNvSpPr/>
            <p:nvPr/>
          </p:nvSpPr>
          <p:spPr>
            <a:xfrm>
              <a:off x="6423582" y="24505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F4DB046D-D625-48C1-9004-91484ADD5451}"/>
                </a:ext>
              </a:extLst>
            </p:cNvPr>
            <p:cNvSpPr/>
            <p:nvPr/>
          </p:nvSpPr>
          <p:spPr>
            <a:xfrm>
              <a:off x="6810805" y="24505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47449DC0-7975-40DA-84C0-AF63FB7B9591}"/>
                </a:ext>
              </a:extLst>
            </p:cNvPr>
            <p:cNvSpPr/>
            <p:nvPr/>
          </p:nvSpPr>
          <p:spPr>
            <a:xfrm>
              <a:off x="7229710" y="20715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F86AC4EE-24CC-45E5-A1A6-D58C0354E4B3}"/>
                </a:ext>
              </a:extLst>
            </p:cNvPr>
            <p:cNvSpPr/>
            <p:nvPr/>
          </p:nvSpPr>
          <p:spPr>
            <a:xfrm>
              <a:off x="7616933" y="2071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0FC83B6D-D179-451A-9DFA-802706DF4BAD}"/>
                </a:ext>
              </a:extLst>
            </p:cNvPr>
            <p:cNvSpPr/>
            <p:nvPr/>
          </p:nvSpPr>
          <p:spPr>
            <a:xfrm>
              <a:off x="7229710" y="245436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BEA2A44C-722D-47C6-8FFB-CE773E0BBC79}"/>
                </a:ext>
              </a:extLst>
            </p:cNvPr>
            <p:cNvSpPr/>
            <p:nvPr/>
          </p:nvSpPr>
          <p:spPr>
            <a:xfrm>
              <a:off x="7616933" y="24543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B70F8F7C-47BF-49F8-96AC-9D6168145EAE}"/>
                </a:ext>
              </a:extLst>
            </p:cNvPr>
            <p:cNvSpPr/>
            <p:nvPr/>
          </p:nvSpPr>
          <p:spPr>
            <a:xfrm>
              <a:off x="8026391" y="20700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C9A2C3F3-0C6D-49C8-9011-875DA8F1C2CC}"/>
                </a:ext>
              </a:extLst>
            </p:cNvPr>
            <p:cNvSpPr/>
            <p:nvPr/>
          </p:nvSpPr>
          <p:spPr>
            <a:xfrm>
              <a:off x="8413614" y="20700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EFA60BD0-8D0D-44B5-966A-01D6FC5CB50C}"/>
                </a:ext>
              </a:extLst>
            </p:cNvPr>
            <p:cNvSpPr/>
            <p:nvPr/>
          </p:nvSpPr>
          <p:spPr>
            <a:xfrm>
              <a:off x="8026391" y="24528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11DAB57A-C3FC-4962-8343-B5882211BDCE}"/>
                </a:ext>
              </a:extLst>
            </p:cNvPr>
            <p:cNvSpPr/>
            <p:nvPr/>
          </p:nvSpPr>
          <p:spPr>
            <a:xfrm>
              <a:off x="8413614" y="24528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8152A999-C2FB-4E23-B422-D3B3652EAE27}"/>
                </a:ext>
              </a:extLst>
            </p:cNvPr>
            <p:cNvSpPr/>
            <p:nvPr/>
          </p:nvSpPr>
          <p:spPr>
            <a:xfrm>
              <a:off x="8832519" y="20738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F54A8B10-6389-47C3-8348-880412AB89E9}"/>
                </a:ext>
              </a:extLst>
            </p:cNvPr>
            <p:cNvSpPr/>
            <p:nvPr/>
          </p:nvSpPr>
          <p:spPr>
            <a:xfrm>
              <a:off x="8832519" y="245663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D634A8E4-A932-4A29-BDD1-AEBF5CB20818}"/>
                </a:ext>
              </a:extLst>
            </p:cNvPr>
            <p:cNvSpPr/>
            <p:nvPr/>
          </p:nvSpPr>
          <p:spPr>
            <a:xfrm>
              <a:off x="3227923" y="28547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75166FAC-EB29-477C-B540-DF977D59B13E}"/>
                </a:ext>
              </a:extLst>
            </p:cNvPr>
            <p:cNvSpPr/>
            <p:nvPr/>
          </p:nvSpPr>
          <p:spPr>
            <a:xfrm>
              <a:off x="3615146" y="28547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C066B147-27BB-4372-BD13-2D20A809B9CD}"/>
                </a:ext>
              </a:extLst>
            </p:cNvPr>
            <p:cNvSpPr/>
            <p:nvPr/>
          </p:nvSpPr>
          <p:spPr>
            <a:xfrm>
              <a:off x="3227923" y="3237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BBF07180-DF16-4C52-BE18-733BCB72E3C5}"/>
                </a:ext>
              </a:extLst>
            </p:cNvPr>
            <p:cNvSpPr/>
            <p:nvPr/>
          </p:nvSpPr>
          <p:spPr>
            <a:xfrm>
              <a:off x="3615146" y="32375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EEEE476F-72BF-4313-9F97-BCE64429A8E1}"/>
                </a:ext>
              </a:extLst>
            </p:cNvPr>
            <p:cNvSpPr/>
            <p:nvPr/>
          </p:nvSpPr>
          <p:spPr>
            <a:xfrm>
              <a:off x="4034051" y="285854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3C3374A3-6795-48ED-95B2-07640CEA7D3C}"/>
                </a:ext>
              </a:extLst>
            </p:cNvPr>
            <p:cNvSpPr/>
            <p:nvPr/>
          </p:nvSpPr>
          <p:spPr>
            <a:xfrm>
              <a:off x="4421274" y="28585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568D06B0-2024-4A01-A588-3638913B137E}"/>
                </a:ext>
              </a:extLst>
            </p:cNvPr>
            <p:cNvSpPr/>
            <p:nvPr/>
          </p:nvSpPr>
          <p:spPr>
            <a:xfrm>
              <a:off x="4034051" y="324135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04738AD7-A8DF-4B5C-AE57-77974F18E87F}"/>
                </a:ext>
              </a:extLst>
            </p:cNvPr>
            <p:cNvSpPr/>
            <p:nvPr/>
          </p:nvSpPr>
          <p:spPr>
            <a:xfrm>
              <a:off x="4421274" y="32413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626EA1DA-E667-411B-8B47-7693DA8DBEEC}"/>
                </a:ext>
              </a:extLst>
            </p:cNvPr>
            <p:cNvSpPr/>
            <p:nvPr/>
          </p:nvSpPr>
          <p:spPr>
            <a:xfrm>
              <a:off x="4830732" y="28570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1A33FBB8-2C54-4397-BF6A-1B79DA8D85B5}"/>
                </a:ext>
              </a:extLst>
            </p:cNvPr>
            <p:cNvSpPr/>
            <p:nvPr/>
          </p:nvSpPr>
          <p:spPr>
            <a:xfrm>
              <a:off x="5217955" y="28570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ABB8F35F-D42A-4920-965D-A0021B10322F}"/>
                </a:ext>
              </a:extLst>
            </p:cNvPr>
            <p:cNvSpPr/>
            <p:nvPr/>
          </p:nvSpPr>
          <p:spPr>
            <a:xfrm>
              <a:off x="4830732" y="323982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6F44A29-343A-4CF3-AF7E-CB7DEAB1A6C4}"/>
                </a:ext>
              </a:extLst>
            </p:cNvPr>
            <p:cNvSpPr/>
            <p:nvPr/>
          </p:nvSpPr>
          <p:spPr>
            <a:xfrm>
              <a:off x="5217955" y="32398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7D61FFB5-1A96-43F2-863D-E56E8C0A802F}"/>
                </a:ext>
              </a:extLst>
            </p:cNvPr>
            <p:cNvSpPr/>
            <p:nvPr/>
          </p:nvSpPr>
          <p:spPr>
            <a:xfrm>
              <a:off x="5636860" y="286081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E891246-E5F5-4099-BB22-4C458789562F}"/>
                </a:ext>
              </a:extLst>
            </p:cNvPr>
            <p:cNvSpPr/>
            <p:nvPr/>
          </p:nvSpPr>
          <p:spPr>
            <a:xfrm>
              <a:off x="6024083" y="28608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A63D1D2A-AB2B-42F0-B5F3-26CA1C07C3F3}"/>
                </a:ext>
              </a:extLst>
            </p:cNvPr>
            <p:cNvSpPr/>
            <p:nvPr/>
          </p:nvSpPr>
          <p:spPr>
            <a:xfrm>
              <a:off x="5636860" y="324362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AA6F6B86-BEFA-4AC0-92EE-64CE793DF71C}"/>
                </a:ext>
              </a:extLst>
            </p:cNvPr>
            <p:cNvSpPr/>
            <p:nvPr/>
          </p:nvSpPr>
          <p:spPr>
            <a:xfrm>
              <a:off x="6024083" y="32436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8D3ABB73-3B49-4941-A7A5-65E2285502C5}"/>
                </a:ext>
              </a:extLst>
            </p:cNvPr>
            <p:cNvSpPr/>
            <p:nvPr/>
          </p:nvSpPr>
          <p:spPr>
            <a:xfrm>
              <a:off x="6423036" y="286870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BAB75CEB-D846-4DAB-ABED-0F6345D42CDE}"/>
                </a:ext>
              </a:extLst>
            </p:cNvPr>
            <p:cNvSpPr/>
            <p:nvPr/>
          </p:nvSpPr>
          <p:spPr>
            <a:xfrm>
              <a:off x="6810259" y="286870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5C981F81-0622-4E4D-863A-FB3F8690A437}"/>
                </a:ext>
              </a:extLst>
            </p:cNvPr>
            <p:cNvSpPr/>
            <p:nvPr/>
          </p:nvSpPr>
          <p:spPr>
            <a:xfrm>
              <a:off x="6423036" y="325151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C9C062C3-3E79-4421-8DAD-F56B54A1199B}"/>
                </a:ext>
              </a:extLst>
            </p:cNvPr>
            <p:cNvSpPr/>
            <p:nvPr/>
          </p:nvSpPr>
          <p:spPr>
            <a:xfrm>
              <a:off x="6810259" y="325152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94FE278E-72B2-47A1-8D0F-F93FF637E9D3}"/>
                </a:ext>
              </a:extLst>
            </p:cNvPr>
            <p:cNvSpPr/>
            <p:nvPr/>
          </p:nvSpPr>
          <p:spPr>
            <a:xfrm>
              <a:off x="7229164" y="28725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FC2266E2-E7CF-4C5A-832B-DB750CAB5FE8}"/>
                </a:ext>
              </a:extLst>
            </p:cNvPr>
            <p:cNvSpPr/>
            <p:nvPr/>
          </p:nvSpPr>
          <p:spPr>
            <a:xfrm>
              <a:off x="7616387" y="287250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123A5C4-1C42-47E5-86B5-F1637BDA66F5}"/>
                </a:ext>
              </a:extLst>
            </p:cNvPr>
            <p:cNvSpPr/>
            <p:nvPr/>
          </p:nvSpPr>
          <p:spPr>
            <a:xfrm>
              <a:off x="7229164" y="325531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A098A6C6-FB45-4595-B6E1-B4D6DE4B1860}"/>
                </a:ext>
              </a:extLst>
            </p:cNvPr>
            <p:cNvSpPr/>
            <p:nvPr/>
          </p:nvSpPr>
          <p:spPr>
            <a:xfrm>
              <a:off x="7616387" y="325531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954798C-DA64-4A39-AA12-6984AB162C31}"/>
                </a:ext>
              </a:extLst>
            </p:cNvPr>
            <p:cNvSpPr/>
            <p:nvPr/>
          </p:nvSpPr>
          <p:spPr>
            <a:xfrm>
              <a:off x="8025845" y="287097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053EA8F-39B2-43C5-B303-7A8183A24886}"/>
                </a:ext>
              </a:extLst>
            </p:cNvPr>
            <p:cNvSpPr/>
            <p:nvPr/>
          </p:nvSpPr>
          <p:spPr>
            <a:xfrm>
              <a:off x="8413068" y="287097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373FB9C0-165C-4464-BF8B-2049A9184E90}"/>
                </a:ext>
              </a:extLst>
            </p:cNvPr>
            <p:cNvSpPr/>
            <p:nvPr/>
          </p:nvSpPr>
          <p:spPr>
            <a:xfrm>
              <a:off x="8025845" y="325378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3457D6E-AFBE-44D7-A014-B737BC9673FC}"/>
                </a:ext>
              </a:extLst>
            </p:cNvPr>
            <p:cNvSpPr/>
            <p:nvPr/>
          </p:nvSpPr>
          <p:spPr>
            <a:xfrm>
              <a:off x="8413068" y="325378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52659CEF-D6E2-4794-B333-67AA7AE6E0A6}"/>
                </a:ext>
              </a:extLst>
            </p:cNvPr>
            <p:cNvSpPr/>
            <p:nvPr/>
          </p:nvSpPr>
          <p:spPr>
            <a:xfrm>
              <a:off x="8831973" y="28747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9661BA67-0CA1-42C1-89CE-DFF15D01B110}"/>
                </a:ext>
              </a:extLst>
            </p:cNvPr>
            <p:cNvSpPr/>
            <p:nvPr/>
          </p:nvSpPr>
          <p:spPr>
            <a:xfrm>
              <a:off x="8831973" y="325758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B246933F-BCC5-4AAE-982C-1FA67176571C}"/>
                </a:ext>
              </a:extLst>
            </p:cNvPr>
            <p:cNvSpPr/>
            <p:nvPr/>
          </p:nvSpPr>
          <p:spPr>
            <a:xfrm>
              <a:off x="3227923" y="36426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A7FE429E-6747-49E4-B433-D89B6BDA048E}"/>
                </a:ext>
              </a:extLst>
            </p:cNvPr>
            <p:cNvSpPr/>
            <p:nvPr/>
          </p:nvSpPr>
          <p:spPr>
            <a:xfrm>
              <a:off x="3615146" y="36426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83FC19F7-80ED-4DE8-ADDC-A35B34075FC4}"/>
                </a:ext>
              </a:extLst>
            </p:cNvPr>
            <p:cNvSpPr/>
            <p:nvPr/>
          </p:nvSpPr>
          <p:spPr>
            <a:xfrm>
              <a:off x="3227923" y="40254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2D75853-AD3B-4D96-9F1C-1645CF66A551}"/>
                </a:ext>
              </a:extLst>
            </p:cNvPr>
            <p:cNvSpPr/>
            <p:nvPr/>
          </p:nvSpPr>
          <p:spPr>
            <a:xfrm>
              <a:off x="3615146" y="40254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2DA8602A-4964-4847-A697-0CB94955C735}"/>
                </a:ext>
              </a:extLst>
            </p:cNvPr>
            <p:cNvSpPr/>
            <p:nvPr/>
          </p:nvSpPr>
          <p:spPr>
            <a:xfrm>
              <a:off x="4034051" y="364647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84A864E7-7B1A-463E-B2C3-EE595ECF67F3}"/>
                </a:ext>
              </a:extLst>
            </p:cNvPr>
            <p:cNvSpPr/>
            <p:nvPr/>
          </p:nvSpPr>
          <p:spPr>
            <a:xfrm>
              <a:off x="4421274" y="36464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9C435F3-245B-4C28-A842-308C10BA2530}"/>
                </a:ext>
              </a:extLst>
            </p:cNvPr>
            <p:cNvSpPr/>
            <p:nvPr/>
          </p:nvSpPr>
          <p:spPr>
            <a:xfrm>
              <a:off x="4034051" y="40292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5F0988C-C27E-44F8-A1C0-C1B2CD729833}"/>
                </a:ext>
              </a:extLst>
            </p:cNvPr>
            <p:cNvSpPr/>
            <p:nvPr/>
          </p:nvSpPr>
          <p:spPr>
            <a:xfrm>
              <a:off x="4421274" y="40292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AADCB2-DB83-4EC1-9375-B8258523307D}"/>
                </a:ext>
              </a:extLst>
            </p:cNvPr>
            <p:cNvSpPr/>
            <p:nvPr/>
          </p:nvSpPr>
          <p:spPr>
            <a:xfrm>
              <a:off x="4830732" y="36449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2B845A4-11FC-46A9-85EF-508FAAFECF2C}"/>
                </a:ext>
              </a:extLst>
            </p:cNvPr>
            <p:cNvSpPr/>
            <p:nvPr/>
          </p:nvSpPr>
          <p:spPr>
            <a:xfrm>
              <a:off x="5217955" y="36449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BE1BD7F-0E7D-40A2-8069-39CC2E815366}"/>
                </a:ext>
              </a:extLst>
            </p:cNvPr>
            <p:cNvSpPr/>
            <p:nvPr/>
          </p:nvSpPr>
          <p:spPr>
            <a:xfrm>
              <a:off x="4830732" y="40277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BE709AC3-7C1A-490C-A610-C56F49CB99FB}"/>
                </a:ext>
              </a:extLst>
            </p:cNvPr>
            <p:cNvSpPr/>
            <p:nvPr/>
          </p:nvSpPr>
          <p:spPr>
            <a:xfrm>
              <a:off x="5217955" y="40277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E16DDCE-9065-45EE-9908-FAE8F9C6B1A4}"/>
                </a:ext>
              </a:extLst>
            </p:cNvPr>
            <p:cNvSpPr/>
            <p:nvPr/>
          </p:nvSpPr>
          <p:spPr>
            <a:xfrm>
              <a:off x="5636860" y="364874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55A255DC-6A09-4470-B955-C955134A63AA}"/>
                </a:ext>
              </a:extLst>
            </p:cNvPr>
            <p:cNvSpPr/>
            <p:nvPr/>
          </p:nvSpPr>
          <p:spPr>
            <a:xfrm>
              <a:off x="6024083" y="36487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31D3B300-1F11-4D71-BB22-D6C1D02526CE}"/>
                </a:ext>
              </a:extLst>
            </p:cNvPr>
            <p:cNvSpPr/>
            <p:nvPr/>
          </p:nvSpPr>
          <p:spPr>
            <a:xfrm>
              <a:off x="5636860" y="40315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70E1D7D9-169A-41AE-9477-69A79BDB1606}"/>
                </a:ext>
              </a:extLst>
            </p:cNvPr>
            <p:cNvSpPr/>
            <p:nvPr/>
          </p:nvSpPr>
          <p:spPr>
            <a:xfrm>
              <a:off x="6024083" y="40315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B910BC42-42BA-4177-BEA4-3204107E8913}"/>
                </a:ext>
              </a:extLst>
            </p:cNvPr>
            <p:cNvSpPr/>
            <p:nvPr/>
          </p:nvSpPr>
          <p:spPr>
            <a:xfrm>
              <a:off x="6423036" y="36566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D4B8537-7F37-4FFB-A0BC-065292CF1ED6}"/>
                </a:ext>
              </a:extLst>
            </p:cNvPr>
            <p:cNvSpPr/>
            <p:nvPr/>
          </p:nvSpPr>
          <p:spPr>
            <a:xfrm>
              <a:off x="6810259" y="36566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D97363C7-BD9E-455E-BEE5-4E42606718B2}"/>
                </a:ext>
              </a:extLst>
            </p:cNvPr>
            <p:cNvSpPr/>
            <p:nvPr/>
          </p:nvSpPr>
          <p:spPr>
            <a:xfrm>
              <a:off x="6423036" y="40394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D755A5FB-1BF0-4A31-B7DD-E26FD89FD30D}"/>
                </a:ext>
              </a:extLst>
            </p:cNvPr>
            <p:cNvSpPr/>
            <p:nvPr/>
          </p:nvSpPr>
          <p:spPr>
            <a:xfrm>
              <a:off x="6810259" y="40394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491AEADA-058A-4B4B-9AF5-2DA0848076EE}"/>
                </a:ext>
              </a:extLst>
            </p:cNvPr>
            <p:cNvSpPr/>
            <p:nvPr/>
          </p:nvSpPr>
          <p:spPr>
            <a:xfrm>
              <a:off x="7229164" y="36604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972ECF33-68ED-4C29-B1C9-74396BF1D00F}"/>
                </a:ext>
              </a:extLst>
            </p:cNvPr>
            <p:cNvSpPr/>
            <p:nvPr/>
          </p:nvSpPr>
          <p:spPr>
            <a:xfrm>
              <a:off x="7616387" y="36604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7FC23C54-526E-44B2-AFCE-98809C933DAD}"/>
                </a:ext>
              </a:extLst>
            </p:cNvPr>
            <p:cNvSpPr/>
            <p:nvPr/>
          </p:nvSpPr>
          <p:spPr>
            <a:xfrm>
              <a:off x="7229164" y="40432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82F33CD5-6869-4DEA-BDA2-9F1289EB59F5}"/>
                </a:ext>
              </a:extLst>
            </p:cNvPr>
            <p:cNvSpPr/>
            <p:nvPr/>
          </p:nvSpPr>
          <p:spPr>
            <a:xfrm>
              <a:off x="7616387" y="40432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73C35C5E-AE02-42DD-87AE-6C541D00CF6F}"/>
                </a:ext>
              </a:extLst>
            </p:cNvPr>
            <p:cNvSpPr/>
            <p:nvPr/>
          </p:nvSpPr>
          <p:spPr>
            <a:xfrm>
              <a:off x="8025845" y="36589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ADA12C34-5C19-488F-A476-C4CB58ECA8DC}"/>
                </a:ext>
              </a:extLst>
            </p:cNvPr>
            <p:cNvSpPr/>
            <p:nvPr/>
          </p:nvSpPr>
          <p:spPr>
            <a:xfrm>
              <a:off x="8413068" y="36589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460A748B-02F3-4FFA-BD6B-FDD6E0AAFA96}"/>
                </a:ext>
              </a:extLst>
            </p:cNvPr>
            <p:cNvSpPr/>
            <p:nvPr/>
          </p:nvSpPr>
          <p:spPr>
            <a:xfrm>
              <a:off x="8025845" y="40417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4FD84D9F-F42C-4B4C-AB02-665DD29CFC6A}"/>
                </a:ext>
              </a:extLst>
            </p:cNvPr>
            <p:cNvSpPr/>
            <p:nvPr/>
          </p:nvSpPr>
          <p:spPr>
            <a:xfrm>
              <a:off x="8413068" y="40417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7E5EC7D1-FE5E-4848-BDFE-FEA42BD8B2C2}"/>
                </a:ext>
              </a:extLst>
            </p:cNvPr>
            <p:cNvSpPr/>
            <p:nvPr/>
          </p:nvSpPr>
          <p:spPr>
            <a:xfrm>
              <a:off x="8831973" y="36627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5CB706A3-0756-492B-B9AF-F4EB2D339F17}"/>
                </a:ext>
              </a:extLst>
            </p:cNvPr>
            <p:cNvSpPr/>
            <p:nvPr/>
          </p:nvSpPr>
          <p:spPr>
            <a:xfrm>
              <a:off x="8831973" y="40455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C6D5AEE-E995-47A8-A0AF-19918D108418}"/>
                </a:ext>
              </a:extLst>
            </p:cNvPr>
            <p:cNvSpPr/>
            <p:nvPr/>
          </p:nvSpPr>
          <p:spPr>
            <a:xfrm>
              <a:off x="3227923" y="44423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2018CA50-CE00-461A-85AA-74334ABC3354}"/>
                </a:ext>
              </a:extLst>
            </p:cNvPr>
            <p:cNvSpPr/>
            <p:nvPr/>
          </p:nvSpPr>
          <p:spPr>
            <a:xfrm>
              <a:off x="3615146" y="444237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AF573282-66EB-444B-9DAE-7423FA6C1E4F}"/>
                </a:ext>
              </a:extLst>
            </p:cNvPr>
            <p:cNvSpPr/>
            <p:nvPr/>
          </p:nvSpPr>
          <p:spPr>
            <a:xfrm>
              <a:off x="3227923" y="48251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82C8AF7-19AD-45E5-A707-DB1802535001}"/>
                </a:ext>
              </a:extLst>
            </p:cNvPr>
            <p:cNvSpPr/>
            <p:nvPr/>
          </p:nvSpPr>
          <p:spPr>
            <a:xfrm>
              <a:off x="3615146" y="482518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7F5EEE07-9583-4F94-A3B1-7F32DEF79025}"/>
                </a:ext>
              </a:extLst>
            </p:cNvPr>
            <p:cNvSpPr/>
            <p:nvPr/>
          </p:nvSpPr>
          <p:spPr>
            <a:xfrm>
              <a:off x="4034051" y="44461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E158A3B9-2F99-41EB-A51F-AB00F8417E55}"/>
                </a:ext>
              </a:extLst>
            </p:cNvPr>
            <p:cNvSpPr/>
            <p:nvPr/>
          </p:nvSpPr>
          <p:spPr>
            <a:xfrm>
              <a:off x="4421274" y="44461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CECC4CB9-42F0-4D17-A948-C4E269D09216}"/>
                </a:ext>
              </a:extLst>
            </p:cNvPr>
            <p:cNvSpPr/>
            <p:nvPr/>
          </p:nvSpPr>
          <p:spPr>
            <a:xfrm>
              <a:off x="4034051" y="48289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F98325D6-E2A9-457C-AD89-127DB1F10983}"/>
                </a:ext>
              </a:extLst>
            </p:cNvPr>
            <p:cNvSpPr/>
            <p:nvPr/>
          </p:nvSpPr>
          <p:spPr>
            <a:xfrm>
              <a:off x="4421274" y="48289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AC8D0E2-6FFE-4913-A155-DBB4ED51C265}"/>
                </a:ext>
              </a:extLst>
            </p:cNvPr>
            <p:cNvSpPr/>
            <p:nvPr/>
          </p:nvSpPr>
          <p:spPr>
            <a:xfrm>
              <a:off x="4830732" y="44446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8E4B492D-8A7C-4348-902F-EDDEFF802351}"/>
                </a:ext>
              </a:extLst>
            </p:cNvPr>
            <p:cNvSpPr/>
            <p:nvPr/>
          </p:nvSpPr>
          <p:spPr>
            <a:xfrm>
              <a:off x="5217955" y="444463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31ACE1FC-CDD2-4C22-90F0-565B2C6BA854}"/>
                </a:ext>
              </a:extLst>
            </p:cNvPr>
            <p:cNvSpPr/>
            <p:nvPr/>
          </p:nvSpPr>
          <p:spPr>
            <a:xfrm>
              <a:off x="4830732" y="48274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57467971-A648-4A71-9826-A001A9FFB378}"/>
                </a:ext>
              </a:extLst>
            </p:cNvPr>
            <p:cNvSpPr/>
            <p:nvPr/>
          </p:nvSpPr>
          <p:spPr>
            <a:xfrm>
              <a:off x="5217955" y="482745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0FFEB03F-4D4A-41C1-8DF4-BECE90480F63}"/>
                </a:ext>
              </a:extLst>
            </p:cNvPr>
            <p:cNvSpPr/>
            <p:nvPr/>
          </p:nvSpPr>
          <p:spPr>
            <a:xfrm>
              <a:off x="5636860" y="444843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F09675C9-0A7C-416B-83D2-38F19E8427A3}"/>
                </a:ext>
              </a:extLst>
            </p:cNvPr>
            <p:cNvSpPr/>
            <p:nvPr/>
          </p:nvSpPr>
          <p:spPr>
            <a:xfrm>
              <a:off x="6024083" y="44484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98193A7-FB8B-4D67-B6FB-BDFF2020B766}"/>
                </a:ext>
              </a:extLst>
            </p:cNvPr>
            <p:cNvSpPr/>
            <p:nvPr/>
          </p:nvSpPr>
          <p:spPr>
            <a:xfrm>
              <a:off x="5636860" y="48312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5BE8CDDF-0932-4D61-A4C8-BA641B5EF7B7}"/>
                </a:ext>
              </a:extLst>
            </p:cNvPr>
            <p:cNvSpPr/>
            <p:nvPr/>
          </p:nvSpPr>
          <p:spPr>
            <a:xfrm>
              <a:off x="6024083" y="48312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A6798850-2B45-4AFE-B20E-D52ED24D8ADA}"/>
                </a:ext>
              </a:extLst>
            </p:cNvPr>
            <p:cNvSpPr/>
            <p:nvPr/>
          </p:nvSpPr>
          <p:spPr>
            <a:xfrm>
              <a:off x="6423036" y="445633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DEB48363-1038-4658-A5CC-CF2A42A98AB9}"/>
                </a:ext>
              </a:extLst>
            </p:cNvPr>
            <p:cNvSpPr/>
            <p:nvPr/>
          </p:nvSpPr>
          <p:spPr>
            <a:xfrm>
              <a:off x="6810259" y="445633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76E88D78-C3F2-4D84-A9DA-20A87619A292}"/>
                </a:ext>
              </a:extLst>
            </p:cNvPr>
            <p:cNvSpPr/>
            <p:nvPr/>
          </p:nvSpPr>
          <p:spPr>
            <a:xfrm>
              <a:off x="6423036" y="48391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C81CB324-E235-4152-A769-AD3D9B466150}"/>
                </a:ext>
              </a:extLst>
            </p:cNvPr>
            <p:cNvSpPr/>
            <p:nvPr/>
          </p:nvSpPr>
          <p:spPr>
            <a:xfrm>
              <a:off x="6810259" y="483914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CD1BF6E5-4364-4A9E-AE68-2296C14AF3FA}"/>
                </a:ext>
              </a:extLst>
            </p:cNvPr>
            <p:cNvSpPr/>
            <p:nvPr/>
          </p:nvSpPr>
          <p:spPr>
            <a:xfrm>
              <a:off x="7229164" y="446013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7A094C1D-192A-4156-B319-A70EE28F3F1B}"/>
                </a:ext>
              </a:extLst>
            </p:cNvPr>
            <p:cNvSpPr/>
            <p:nvPr/>
          </p:nvSpPr>
          <p:spPr>
            <a:xfrm>
              <a:off x="7616387" y="446013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BFF160E2-1ED2-4180-90CA-8D04BD2D2EEA}"/>
                </a:ext>
              </a:extLst>
            </p:cNvPr>
            <p:cNvSpPr/>
            <p:nvPr/>
          </p:nvSpPr>
          <p:spPr>
            <a:xfrm>
              <a:off x="7229164" y="48429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D5F1E62-EE0A-46AF-A768-8D6A7F3998A5}"/>
                </a:ext>
              </a:extLst>
            </p:cNvPr>
            <p:cNvSpPr/>
            <p:nvPr/>
          </p:nvSpPr>
          <p:spPr>
            <a:xfrm>
              <a:off x="7616387" y="48429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66CE47E2-8885-4257-9708-F0AB2E63318B}"/>
                </a:ext>
              </a:extLst>
            </p:cNvPr>
            <p:cNvSpPr/>
            <p:nvPr/>
          </p:nvSpPr>
          <p:spPr>
            <a:xfrm>
              <a:off x="8025845" y="44586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F55F46FF-D142-4F0B-8440-A512C32FE368}"/>
                </a:ext>
              </a:extLst>
            </p:cNvPr>
            <p:cNvSpPr/>
            <p:nvPr/>
          </p:nvSpPr>
          <p:spPr>
            <a:xfrm>
              <a:off x="8413068" y="44586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1925723D-4626-4757-9D1E-7B5CC1200070}"/>
                </a:ext>
              </a:extLst>
            </p:cNvPr>
            <p:cNvSpPr/>
            <p:nvPr/>
          </p:nvSpPr>
          <p:spPr>
            <a:xfrm>
              <a:off x="8025845" y="48414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43B45B8B-0AE9-4EB2-B858-31C237BB2F2D}"/>
                </a:ext>
              </a:extLst>
            </p:cNvPr>
            <p:cNvSpPr/>
            <p:nvPr/>
          </p:nvSpPr>
          <p:spPr>
            <a:xfrm>
              <a:off x="8413068" y="484141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5B33EE54-534B-4CF6-AAD5-952DB355C0CD}"/>
                </a:ext>
              </a:extLst>
            </p:cNvPr>
            <p:cNvSpPr/>
            <p:nvPr/>
          </p:nvSpPr>
          <p:spPr>
            <a:xfrm>
              <a:off x="8831973" y="446240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D40D7033-F816-4360-9DC3-02E9C0A4CB95}"/>
                </a:ext>
              </a:extLst>
            </p:cNvPr>
            <p:cNvSpPr/>
            <p:nvPr/>
          </p:nvSpPr>
          <p:spPr>
            <a:xfrm>
              <a:off x="8831973" y="48452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11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5D1FDDBD-92C2-4159-A161-A4091F0EA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539" y="1308452"/>
            <a:ext cx="8199629" cy="441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2" name="Group 211">
            <a:extLst>
              <a:ext uri="{FF2B5EF4-FFF2-40B4-BE49-F238E27FC236}">
                <a16:creationId xmlns:a16="http://schemas.microsoft.com/office/drawing/2014/main" id="{E0C2A44B-BCA9-48C9-8BA1-C7999E489D1F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FB817F58-BFD9-402B-8DFA-11E9FD96C5B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9A447A3A-538D-4624-ACAA-C91D828F3A4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14/52</a:t>
              </a: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4A3BEC53-5319-418B-9173-9D59AA8FAF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4465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E0C2A44B-BCA9-48C9-8BA1-C7999E489D1F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FB817F58-BFD9-402B-8DFA-11E9FD96C5B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9A447A3A-538D-4624-ACAA-C91D828F3A4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15/52</a:t>
              </a: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4A3BEC53-5319-418B-9173-9D59AA8FAF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99CF84E-8D69-42FB-B710-4F64B32D6C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64" t="23394" r="23432" b="8121"/>
          <a:stretch/>
        </p:blipFill>
        <p:spPr>
          <a:xfrm>
            <a:off x="1522747" y="681644"/>
            <a:ext cx="7945452" cy="54947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4BB5FE-B75D-45D2-B9A7-F5C36F40AAE6}"/>
              </a:ext>
            </a:extLst>
          </p:cNvPr>
          <p:cNvSpPr txBox="1"/>
          <p:nvPr/>
        </p:nvSpPr>
        <p:spPr>
          <a:xfrm>
            <a:off x="9663932" y="5477256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[4]</a:t>
            </a:r>
          </a:p>
        </p:txBody>
      </p:sp>
    </p:spTree>
    <p:extLst>
      <p:ext uri="{BB962C8B-B14F-4D97-AF65-F5344CB8AC3E}">
        <p14:creationId xmlns:p14="http://schemas.microsoft.com/office/powerpoint/2010/main" val="180911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E0C2A44B-BCA9-48C9-8BA1-C7999E489D1F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FB817F58-BFD9-402B-8DFA-11E9FD96C5B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9A447A3A-538D-4624-ACAA-C91D828F3A4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16/52</a:t>
              </a: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4A3BEC53-5319-418B-9173-9D59AA8FAF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6507C69-D5D6-49A6-AAEB-173965F3BD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59" t="27031" r="21444" b="48485"/>
          <a:stretch/>
        </p:blipFill>
        <p:spPr>
          <a:xfrm>
            <a:off x="1837744" y="693614"/>
            <a:ext cx="8516512" cy="19747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77EA34-3EC0-49B1-A8CB-E8D0AEC95E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95" t="52364" r="23636" b="30666"/>
          <a:stretch/>
        </p:blipFill>
        <p:spPr>
          <a:xfrm>
            <a:off x="860368" y="4212202"/>
            <a:ext cx="6591993" cy="11637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2D521F-5778-466C-A649-BC8CB0FB4A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864" t="74182" r="40000" b="15394"/>
          <a:stretch/>
        </p:blipFill>
        <p:spPr>
          <a:xfrm>
            <a:off x="8423562" y="4990382"/>
            <a:ext cx="2576946" cy="7148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728484-E893-4121-8EEE-D87899E743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00" t="54182" r="53795" b="36849"/>
          <a:stretch/>
        </p:blipFill>
        <p:spPr>
          <a:xfrm>
            <a:off x="7892932" y="3833375"/>
            <a:ext cx="3438700" cy="6151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31CA0F3-21E6-4187-B640-A645A04940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524" t="54182" r="19726" b="36849"/>
          <a:stretch/>
        </p:blipFill>
        <p:spPr>
          <a:xfrm>
            <a:off x="7892932" y="4456820"/>
            <a:ext cx="3749040" cy="61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816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F6691BE-1800-4EB1-9E34-50A3C415ACB9}"/>
              </a:ext>
            </a:extLst>
          </p:cNvPr>
          <p:cNvSpPr/>
          <p:nvPr/>
        </p:nvSpPr>
        <p:spPr>
          <a:xfrm>
            <a:off x="4055409" y="143625"/>
            <a:ext cx="40811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Finding Initial and Boundary conditions 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F1866AA-920A-4125-82D2-5ED0117CDD39}"/>
              </a:ext>
            </a:extLst>
          </p:cNvPr>
          <p:cNvSpPr/>
          <p:nvPr/>
        </p:nvSpPr>
        <p:spPr>
          <a:xfrm>
            <a:off x="481013" y="1586388"/>
            <a:ext cx="114100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/>
              <a:t>NCEP GFS: </a:t>
            </a:r>
            <a:r>
              <a:rPr lang="en-GB" dirty="0">
                <a:hlinkClick r:id="rId2"/>
              </a:rPr>
              <a:t>http://www.ftp.ncep.noaa.gov/data/nccf/com/gfs/prod/</a:t>
            </a:r>
            <a:r>
              <a:rPr lang="en-GB" dirty="0"/>
              <a:t> </a:t>
            </a:r>
          </a:p>
          <a:p>
            <a:pPr algn="ctr"/>
            <a:r>
              <a:rPr lang="en-GB" dirty="0"/>
              <a:t>(Or Global Forecast from NCAR RDA: </a:t>
            </a:r>
            <a:r>
              <a:rPr lang="en-GB" dirty="0">
                <a:hlinkClick r:id="rId3"/>
              </a:rPr>
              <a:t>https://rda.ucar.edu/datasets/ds094.0/</a:t>
            </a:r>
            <a:r>
              <a:rPr lang="en-GB" dirty="0"/>
              <a:t>  if you’re desperate)</a:t>
            </a:r>
          </a:p>
        </p:txBody>
      </p:sp>
      <p:pic>
        <p:nvPicPr>
          <p:cNvPr id="42" name="Picture 2" descr="http://www.nco.ncep.noaa.gov/images/ncep_logo.gif">
            <a:extLst>
              <a:ext uri="{FF2B5EF4-FFF2-40B4-BE49-F238E27FC236}">
                <a16:creationId xmlns:a16="http://schemas.microsoft.com/office/drawing/2014/main" id="{5E210D24-9395-47B7-A61A-C0B7591A2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649" y="3077986"/>
            <a:ext cx="3438352" cy="199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6A4E8D21-AB24-4031-8EC8-ABCF5EBC7F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5D80C23-45F3-4AC4-988C-3D1B670C3C9C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3F044C4-F816-4456-B76C-C678164E7577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17/52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DEC3ADC-7B99-4A2F-B820-798D568D35DC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0855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2050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ED21B142-0BBF-4881-B7AE-0BDB39E874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19" t="17099" r="42322" b="59069"/>
          <a:stretch/>
        </p:blipFill>
        <p:spPr bwMode="auto">
          <a:xfrm>
            <a:off x="3107659" y="1715570"/>
            <a:ext cx="5747885" cy="378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B431093-C704-4642-868B-86034B2C14DE}"/>
              </a:ext>
            </a:extLst>
          </p:cNvPr>
          <p:cNvGrpSpPr/>
          <p:nvPr/>
        </p:nvGrpSpPr>
        <p:grpSpPr>
          <a:xfrm>
            <a:off x="3126982" y="1331897"/>
            <a:ext cx="6498005" cy="4389661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7A14E-4153-47F0-A10D-99DA2A8CE22E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7C56097D-89FF-4F47-A8C1-5C0ACF3AFB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DA1231CB-8818-4B5D-B2ED-3DD7CCE960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90DE4580-9A0F-42FC-8962-A2CFF05155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DD315F7-BAC9-4EA1-AC9D-4B1CF60E1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55C0B534-00D4-42A1-8D19-35D30CC60C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39E2B21-7983-4673-8F49-0C142AD5D6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5F17804E-61A9-4D14-BB4C-3408C6DB64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22F65CF-2EB2-4146-92FA-3B89282CF6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773C737-E5A3-4073-9153-0B3CEC6805FB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13D5369-A2F1-45E8-B3FE-9B8C754E13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EA68FA3B-208A-4401-A911-A22FE362E6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39EDEB7-DEDA-468D-A64C-ABD2037B92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074531-F06A-4B2D-8E30-005FF595C2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6476557-895B-4304-833E-ED491792FC80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35BC4D2-654C-47FB-BB7F-1507E838F1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F4E5F69B-B6C5-4E51-B2A7-32B972FCBC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433A5C4-FFED-49A7-9935-C0A7872D94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FF2D0E88-F478-432E-9EE4-788CA467FF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D846339-9DAC-4BD0-84EB-E6E14975B509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9960085-3BC9-43A6-AF86-0357029D27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9B8D691-1966-421C-83F2-C230A89834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EB558C33-910A-4984-8931-251F6F0EAF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4A16FE5-6DFA-4282-9F82-494D2D99D1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1F04B95-9427-4330-BF1A-39D859B7469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D820C65-CEED-442F-8106-5F1C5033676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434F5B8-1D44-4A10-8D3B-5E75F5BF689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FCDF671B-3701-435C-BF3A-A327968D3828}"/>
              </a:ext>
            </a:extLst>
          </p:cNvPr>
          <p:cNvSpPr/>
          <p:nvPr/>
        </p:nvSpPr>
        <p:spPr>
          <a:xfrm>
            <a:off x="3121419" y="1316005"/>
            <a:ext cx="6497997" cy="44055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E9DE419-066C-4959-B413-06FFDD037D60}"/>
              </a:ext>
            </a:extLst>
          </p:cNvPr>
          <p:cNvSpPr/>
          <p:nvPr/>
        </p:nvSpPr>
        <p:spPr>
          <a:xfrm>
            <a:off x="5539995" y="126922"/>
            <a:ext cx="1518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Domain setup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FDAB46A-A920-4D47-AC3A-7BB7661E267F}"/>
              </a:ext>
            </a:extLst>
          </p:cNvPr>
          <p:cNvGrpSpPr/>
          <p:nvPr/>
        </p:nvGrpSpPr>
        <p:grpSpPr>
          <a:xfrm>
            <a:off x="3394936" y="1559057"/>
            <a:ext cx="5959373" cy="3909371"/>
            <a:chOff x="3227923" y="2053792"/>
            <a:chExt cx="5766471" cy="2952535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A2F45A1-7215-41A3-9D17-21B43560DEC5}"/>
                </a:ext>
              </a:extLst>
            </p:cNvPr>
            <p:cNvSpPr/>
            <p:nvPr/>
          </p:nvSpPr>
          <p:spPr>
            <a:xfrm>
              <a:off x="3228469" y="20537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34FF2E8-4F81-4981-B0D3-8A8C2875A450}"/>
                </a:ext>
              </a:extLst>
            </p:cNvPr>
            <p:cNvSpPr/>
            <p:nvPr/>
          </p:nvSpPr>
          <p:spPr>
            <a:xfrm>
              <a:off x="3615692" y="20537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B0513BB-659A-48B9-B15D-CCC4609B950C}"/>
                </a:ext>
              </a:extLst>
            </p:cNvPr>
            <p:cNvSpPr/>
            <p:nvPr/>
          </p:nvSpPr>
          <p:spPr>
            <a:xfrm>
              <a:off x="3228469" y="243660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0BCBDCA-CC78-4729-884D-45F9DA8D16A6}"/>
                </a:ext>
              </a:extLst>
            </p:cNvPr>
            <p:cNvSpPr/>
            <p:nvPr/>
          </p:nvSpPr>
          <p:spPr>
            <a:xfrm>
              <a:off x="3615692" y="24366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FEAD03F-B260-49E2-9BD7-F0A4DE82DB5C}"/>
                </a:ext>
              </a:extLst>
            </p:cNvPr>
            <p:cNvSpPr/>
            <p:nvPr/>
          </p:nvSpPr>
          <p:spPr>
            <a:xfrm>
              <a:off x="4034597" y="20575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52BE447-4BEA-42BE-BF2A-0F824933B5CE}"/>
                </a:ext>
              </a:extLst>
            </p:cNvPr>
            <p:cNvSpPr/>
            <p:nvPr/>
          </p:nvSpPr>
          <p:spPr>
            <a:xfrm>
              <a:off x="4421820" y="20575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16F3B9AF-0EC4-4F69-A5F2-0B93A36880F3}"/>
                </a:ext>
              </a:extLst>
            </p:cNvPr>
            <p:cNvSpPr/>
            <p:nvPr/>
          </p:nvSpPr>
          <p:spPr>
            <a:xfrm>
              <a:off x="4034597" y="24404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9ABC8A9-5469-4343-B5C4-1AA6B6143AAE}"/>
                </a:ext>
              </a:extLst>
            </p:cNvPr>
            <p:cNvSpPr/>
            <p:nvPr/>
          </p:nvSpPr>
          <p:spPr>
            <a:xfrm>
              <a:off x="4421820" y="24404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A9B059A-7043-4D55-A73D-319574FAE55D}"/>
                </a:ext>
              </a:extLst>
            </p:cNvPr>
            <p:cNvSpPr/>
            <p:nvPr/>
          </p:nvSpPr>
          <p:spPr>
            <a:xfrm>
              <a:off x="4831278" y="20560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1700A9E-1B9E-4C1F-A316-647A91040064}"/>
                </a:ext>
              </a:extLst>
            </p:cNvPr>
            <p:cNvSpPr/>
            <p:nvPr/>
          </p:nvSpPr>
          <p:spPr>
            <a:xfrm>
              <a:off x="5218501" y="20560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D0F91563-FE07-43A2-81E2-8644511735CE}"/>
                </a:ext>
              </a:extLst>
            </p:cNvPr>
            <p:cNvSpPr/>
            <p:nvPr/>
          </p:nvSpPr>
          <p:spPr>
            <a:xfrm>
              <a:off x="4831278" y="243887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BD060D9-67EA-4D61-8513-BC77D379C704}"/>
                </a:ext>
              </a:extLst>
            </p:cNvPr>
            <p:cNvSpPr/>
            <p:nvPr/>
          </p:nvSpPr>
          <p:spPr>
            <a:xfrm>
              <a:off x="5218501" y="24388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02191CA-82A5-40DC-9B19-A026EF8EA8DF}"/>
                </a:ext>
              </a:extLst>
            </p:cNvPr>
            <p:cNvSpPr/>
            <p:nvPr/>
          </p:nvSpPr>
          <p:spPr>
            <a:xfrm>
              <a:off x="5637406" y="20598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B9BA6E4-612F-429E-BFDB-788E9E2CA1C2}"/>
                </a:ext>
              </a:extLst>
            </p:cNvPr>
            <p:cNvSpPr/>
            <p:nvPr/>
          </p:nvSpPr>
          <p:spPr>
            <a:xfrm>
              <a:off x="6024629" y="20598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E70BBD0F-8816-4B23-BE83-56201615A095}"/>
                </a:ext>
              </a:extLst>
            </p:cNvPr>
            <p:cNvSpPr/>
            <p:nvPr/>
          </p:nvSpPr>
          <p:spPr>
            <a:xfrm>
              <a:off x="5637406" y="244267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6CC1B42-88AA-4F26-9704-F4AC8C60761E}"/>
                </a:ext>
              </a:extLst>
            </p:cNvPr>
            <p:cNvSpPr/>
            <p:nvPr/>
          </p:nvSpPr>
          <p:spPr>
            <a:xfrm>
              <a:off x="6024629" y="244267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204BA4C2-700C-4466-BDF8-C2F6DEEA917C}"/>
                </a:ext>
              </a:extLst>
            </p:cNvPr>
            <p:cNvSpPr/>
            <p:nvPr/>
          </p:nvSpPr>
          <p:spPr>
            <a:xfrm>
              <a:off x="6423582" y="20677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31B58BFA-E2E4-4678-8F30-B5AB557337C2}"/>
                </a:ext>
              </a:extLst>
            </p:cNvPr>
            <p:cNvSpPr/>
            <p:nvPr/>
          </p:nvSpPr>
          <p:spPr>
            <a:xfrm>
              <a:off x="6810805" y="20677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20DAB2CB-FFA2-4A7A-92A7-F468F971FC5C}"/>
                </a:ext>
              </a:extLst>
            </p:cNvPr>
            <p:cNvSpPr/>
            <p:nvPr/>
          </p:nvSpPr>
          <p:spPr>
            <a:xfrm>
              <a:off x="6423582" y="24505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E96C3A25-A204-46A7-8251-E27C73CDC931}"/>
                </a:ext>
              </a:extLst>
            </p:cNvPr>
            <p:cNvSpPr/>
            <p:nvPr/>
          </p:nvSpPr>
          <p:spPr>
            <a:xfrm>
              <a:off x="6810805" y="24505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C8BB344-EC1A-40A5-9EB5-686E6BFFE13E}"/>
                </a:ext>
              </a:extLst>
            </p:cNvPr>
            <p:cNvSpPr/>
            <p:nvPr/>
          </p:nvSpPr>
          <p:spPr>
            <a:xfrm>
              <a:off x="7229710" y="20715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E76ED27-1DA1-4B4E-8EC2-4FA2F13ABCC2}"/>
                </a:ext>
              </a:extLst>
            </p:cNvPr>
            <p:cNvSpPr/>
            <p:nvPr/>
          </p:nvSpPr>
          <p:spPr>
            <a:xfrm>
              <a:off x="7616933" y="2071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B3E2053-0893-4992-B339-6740E192379D}"/>
                </a:ext>
              </a:extLst>
            </p:cNvPr>
            <p:cNvSpPr/>
            <p:nvPr/>
          </p:nvSpPr>
          <p:spPr>
            <a:xfrm>
              <a:off x="7229710" y="245436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C8746D92-135D-4C72-AB62-DB225BAB6EFF}"/>
                </a:ext>
              </a:extLst>
            </p:cNvPr>
            <p:cNvSpPr/>
            <p:nvPr/>
          </p:nvSpPr>
          <p:spPr>
            <a:xfrm>
              <a:off x="7616933" y="24543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B3EA9E4-75F8-4EDC-A4EC-CDECFC416DA7}"/>
                </a:ext>
              </a:extLst>
            </p:cNvPr>
            <p:cNvSpPr/>
            <p:nvPr/>
          </p:nvSpPr>
          <p:spPr>
            <a:xfrm>
              <a:off x="8026391" y="20700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24BD7211-925C-44D5-8F1D-3055715545EE}"/>
                </a:ext>
              </a:extLst>
            </p:cNvPr>
            <p:cNvSpPr/>
            <p:nvPr/>
          </p:nvSpPr>
          <p:spPr>
            <a:xfrm>
              <a:off x="8413614" y="20700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CF65E73-76FC-4F58-BF09-F3371551EDF1}"/>
                </a:ext>
              </a:extLst>
            </p:cNvPr>
            <p:cNvSpPr/>
            <p:nvPr/>
          </p:nvSpPr>
          <p:spPr>
            <a:xfrm>
              <a:off x="8026391" y="24528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58F60075-3B38-4499-BECF-C15E814BDD13}"/>
                </a:ext>
              </a:extLst>
            </p:cNvPr>
            <p:cNvSpPr/>
            <p:nvPr/>
          </p:nvSpPr>
          <p:spPr>
            <a:xfrm>
              <a:off x="8413614" y="24528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809CFA0E-F80C-417B-9499-6D468BF5AFAF}"/>
                </a:ext>
              </a:extLst>
            </p:cNvPr>
            <p:cNvSpPr/>
            <p:nvPr/>
          </p:nvSpPr>
          <p:spPr>
            <a:xfrm>
              <a:off x="8832519" y="20738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1FE27B4-9299-43E6-A794-35F54B8F5C6A}"/>
                </a:ext>
              </a:extLst>
            </p:cNvPr>
            <p:cNvSpPr/>
            <p:nvPr/>
          </p:nvSpPr>
          <p:spPr>
            <a:xfrm>
              <a:off x="8832519" y="245663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E6B946F-1689-4BA9-87A9-D86A80126A8C}"/>
                </a:ext>
              </a:extLst>
            </p:cNvPr>
            <p:cNvSpPr/>
            <p:nvPr/>
          </p:nvSpPr>
          <p:spPr>
            <a:xfrm>
              <a:off x="3227923" y="28547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A024F49D-8C4E-4424-B0E2-EDEA24FFB400}"/>
                </a:ext>
              </a:extLst>
            </p:cNvPr>
            <p:cNvSpPr/>
            <p:nvPr/>
          </p:nvSpPr>
          <p:spPr>
            <a:xfrm>
              <a:off x="3615146" y="28547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09E06FCE-6D7E-4CF1-A0DB-D395C76163AC}"/>
                </a:ext>
              </a:extLst>
            </p:cNvPr>
            <p:cNvSpPr/>
            <p:nvPr/>
          </p:nvSpPr>
          <p:spPr>
            <a:xfrm>
              <a:off x="3227923" y="3237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C23C282-6142-4ED6-B2C4-83FF4AB608BD}"/>
                </a:ext>
              </a:extLst>
            </p:cNvPr>
            <p:cNvSpPr/>
            <p:nvPr/>
          </p:nvSpPr>
          <p:spPr>
            <a:xfrm>
              <a:off x="3615146" y="32375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A0F5F26-9662-4B20-ADBA-516672FB3C83}"/>
                </a:ext>
              </a:extLst>
            </p:cNvPr>
            <p:cNvSpPr/>
            <p:nvPr/>
          </p:nvSpPr>
          <p:spPr>
            <a:xfrm>
              <a:off x="4034051" y="285854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94EA7317-22E4-4933-9221-B6923D744092}"/>
                </a:ext>
              </a:extLst>
            </p:cNvPr>
            <p:cNvSpPr/>
            <p:nvPr/>
          </p:nvSpPr>
          <p:spPr>
            <a:xfrm>
              <a:off x="4421274" y="28585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AB3BD35-2B1B-4A93-AF48-45E9582D2890}"/>
                </a:ext>
              </a:extLst>
            </p:cNvPr>
            <p:cNvSpPr/>
            <p:nvPr/>
          </p:nvSpPr>
          <p:spPr>
            <a:xfrm>
              <a:off x="4034051" y="324135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A42F324A-1568-4B28-A405-ECAFC8C56A22}"/>
                </a:ext>
              </a:extLst>
            </p:cNvPr>
            <p:cNvSpPr/>
            <p:nvPr/>
          </p:nvSpPr>
          <p:spPr>
            <a:xfrm>
              <a:off x="4421274" y="32413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DC666DE-3D22-413B-A5F5-D9C5F6957D62}"/>
                </a:ext>
              </a:extLst>
            </p:cNvPr>
            <p:cNvSpPr/>
            <p:nvPr/>
          </p:nvSpPr>
          <p:spPr>
            <a:xfrm>
              <a:off x="4830732" y="28570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20CD5D8-5718-434C-90B5-A0672FC3AFD4}"/>
                </a:ext>
              </a:extLst>
            </p:cNvPr>
            <p:cNvSpPr/>
            <p:nvPr/>
          </p:nvSpPr>
          <p:spPr>
            <a:xfrm>
              <a:off x="5217955" y="28570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9E6127BE-7516-45E5-B98F-FC4A252856C7}"/>
                </a:ext>
              </a:extLst>
            </p:cNvPr>
            <p:cNvSpPr/>
            <p:nvPr/>
          </p:nvSpPr>
          <p:spPr>
            <a:xfrm>
              <a:off x="4830732" y="323982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772C7B2A-C2A4-4974-8410-709F0CB56DFB}"/>
                </a:ext>
              </a:extLst>
            </p:cNvPr>
            <p:cNvSpPr/>
            <p:nvPr/>
          </p:nvSpPr>
          <p:spPr>
            <a:xfrm>
              <a:off x="5217955" y="32398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8444F1A-FA86-411A-955B-8B4F17C0DDBF}"/>
                </a:ext>
              </a:extLst>
            </p:cNvPr>
            <p:cNvSpPr/>
            <p:nvPr/>
          </p:nvSpPr>
          <p:spPr>
            <a:xfrm>
              <a:off x="5636860" y="286081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32178EF-F823-435C-8810-5C44AA5A0336}"/>
                </a:ext>
              </a:extLst>
            </p:cNvPr>
            <p:cNvSpPr/>
            <p:nvPr/>
          </p:nvSpPr>
          <p:spPr>
            <a:xfrm>
              <a:off x="6024083" y="28608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0305FEC-5B21-43F6-B30E-A559828D8644}"/>
                </a:ext>
              </a:extLst>
            </p:cNvPr>
            <p:cNvSpPr/>
            <p:nvPr/>
          </p:nvSpPr>
          <p:spPr>
            <a:xfrm>
              <a:off x="5636860" y="324362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C4208DB-9EB3-49DA-9607-FDD20AC838B6}"/>
                </a:ext>
              </a:extLst>
            </p:cNvPr>
            <p:cNvSpPr/>
            <p:nvPr/>
          </p:nvSpPr>
          <p:spPr>
            <a:xfrm>
              <a:off x="6024083" y="32436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70CADC5E-A53D-47CE-A9B7-70067EB2513A}"/>
                </a:ext>
              </a:extLst>
            </p:cNvPr>
            <p:cNvSpPr/>
            <p:nvPr/>
          </p:nvSpPr>
          <p:spPr>
            <a:xfrm>
              <a:off x="6423036" y="286870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302C8F12-78CD-4AB9-9F9A-B7CA9C6FEB3D}"/>
                </a:ext>
              </a:extLst>
            </p:cNvPr>
            <p:cNvSpPr/>
            <p:nvPr/>
          </p:nvSpPr>
          <p:spPr>
            <a:xfrm>
              <a:off x="6810259" y="286870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B5B0A0AA-A3F6-4623-A109-FB0E9F046FDB}"/>
                </a:ext>
              </a:extLst>
            </p:cNvPr>
            <p:cNvSpPr/>
            <p:nvPr/>
          </p:nvSpPr>
          <p:spPr>
            <a:xfrm>
              <a:off x="6423036" y="325151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DEF44BCD-32BF-4E30-A2DA-B5AEC7031513}"/>
                </a:ext>
              </a:extLst>
            </p:cNvPr>
            <p:cNvSpPr/>
            <p:nvPr/>
          </p:nvSpPr>
          <p:spPr>
            <a:xfrm>
              <a:off x="6810259" y="325152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583D0BF-5500-4024-BD76-B7D850DC8A70}"/>
                </a:ext>
              </a:extLst>
            </p:cNvPr>
            <p:cNvSpPr/>
            <p:nvPr/>
          </p:nvSpPr>
          <p:spPr>
            <a:xfrm>
              <a:off x="7229164" y="28725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6C1995-3990-47A5-B478-24B5E6B8A820}"/>
                </a:ext>
              </a:extLst>
            </p:cNvPr>
            <p:cNvSpPr/>
            <p:nvPr/>
          </p:nvSpPr>
          <p:spPr>
            <a:xfrm>
              <a:off x="7616387" y="287250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8C0A66A-300C-44D2-9A74-666F769B1FD0}"/>
                </a:ext>
              </a:extLst>
            </p:cNvPr>
            <p:cNvSpPr/>
            <p:nvPr/>
          </p:nvSpPr>
          <p:spPr>
            <a:xfrm>
              <a:off x="7229164" y="325531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7DBC6092-0EE0-4436-87BA-8FB678ED2B21}"/>
                </a:ext>
              </a:extLst>
            </p:cNvPr>
            <p:cNvSpPr/>
            <p:nvPr/>
          </p:nvSpPr>
          <p:spPr>
            <a:xfrm>
              <a:off x="7616387" y="325531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70B5BDF2-8884-4262-8DFD-C80B3B2F24D0}"/>
                </a:ext>
              </a:extLst>
            </p:cNvPr>
            <p:cNvSpPr/>
            <p:nvPr/>
          </p:nvSpPr>
          <p:spPr>
            <a:xfrm>
              <a:off x="8025845" y="287097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D38D8188-D81B-47C9-9844-313FDFC1B1D6}"/>
                </a:ext>
              </a:extLst>
            </p:cNvPr>
            <p:cNvSpPr/>
            <p:nvPr/>
          </p:nvSpPr>
          <p:spPr>
            <a:xfrm>
              <a:off x="8413068" y="287097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28756678-903A-4F1E-A82E-2F43C495B1F9}"/>
                </a:ext>
              </a:extLst>
            </p:cNvPr>
            <p:cNvSpPr/>
            <p:nvPr/>
          </p:nvSpPr>
          <p:spPr>
            <a:xfrm>
              <a:off x="8025845" y="325378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4DDE8062-0559-4FC5-807F-F8F4CDBC98D2}"/>
                </a:ext>
              </a:extLst>
            </p:cNvPr>
            <p:cNvSpPr/>
            <p:nvPr/>
          </p:nvSpPr>
          <p:spPr>
            <a:xfrm>
              <a:off x="8413068" y="325378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0594CC88-5075-4E56-B8F9-8119E5B46710}"/>
                </a:ext>
              </a:extLst>
            </p:cNvPr>
            <p:cNvSpPr/>
            <p:nvPr/>
          </p:nvSpPr>
          <p:spPr>
            <a:xfrm>
              <a:off x="8831973" y="28747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EB1ECFB3-796C-48BE-999A-0FB790364E50}"/>
                </a:ext>
              </a:extLst>
            </p:cNvPr>
            <p:cNvSpPr/>
            <p:nvPr/>
          </p:nvSpPr>
          <p:spPr>
            <a:xfrm>
              <a:off x="8831973" y="325758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0EC6F2DC-6218-4BF3-8AAE-24D541DA7A03}"/>
                </a:ext>
              </a:extLst>
            </p:cNvPr>
            <p:cNvSpPr/>
            <p:nvPr/>
          </p:nvSpPr>
          <p:spPr>
            <a:xfrm>
              <a:off x="3227923" y="36426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D43D9835-3205-4773-AF7E-9EBA6E1547C0}"/>
                </a:ext>
              </a:extLst>
            </p:cNvPr>
            <p:cNvSpPr/>
            <p:nvPr/>
          </p:nvSpPr>
          <p:spPr>
            <a:xfrm>
              <a:off x="3615146" y="36426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C794F876-AA6D-4558-A1C7-F00A70DFC375}"/>
                </a:ext>
              </a:extLst>
            </p:cNvPr>
            <p:cNvSpPr/>
            <p:nvPr/>
          </p:nvSpPr>
          <p:spPr>
            <a:xfrm>
              <a:off x="3227923" y="40254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6AD2A3C0-5D05-486A-9904-2D50F450AE29}"/>
                </a:ext>
              </a:extLst>
            </p:cNvPr>
            <p:cNvSpPr/>
            <p:nvPr/>
          </p:nvSpPr>
          <p:spPr>
            <a:xfrm>
              <a:off x="3615146" y="40254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8DCD356C-F87A-45E1-A226-52A8FEA7BF54}"/>
                </a:ext>
              </a:extLst>
            </p:cNvPr>
            <p:cNvSpPr/>
            <p:nvPr/>
          </p:nvSpPr>
          <p:spPr>
            <a:xfrm>
              <a:off x="4034051" y="364647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2A24F4DB-C69E-44B0-BC9D-2A3FF40D7E82}"/>
                </a:ext>
              </a:extLst>
            </p:cNvPr>
            <p:cNvSpPr/>
            <p:nvPr/>
          </p:nvSpPr>
          <p:spPr>
            <a:xfrm>
              <a:off x="4421274" y="36464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63F0AC-DCF2-4CAA-9C2D-907CFED34002}"/>
                </a:ext>
              </a:extLst>
            </p:cNvPr>
            <p:cNvSpPr/>
            <p:nvPr/>
          </p:nvSpPr>
          <p:spPr>
            <a:xfrm>
              <a:off x="4034051" y="40292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AE64A138-D259-4AA3-BC38-406CAF94DD57}"/>
                </a:ext>
              </a:extLst>
            </p:cNvPr>
            <p:cNvSpPr/>
            <p:nvPr/>
          </p:nvSpPr>
          <p:spPr>
            <a:xfrm>
              <a:off x="4421274" y="40292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834A0C01-34B4-42FF-97D6-3CAFC67047E4}"/>
                </a:ext>
              </a:extLst>
            </p:cNvPr>
            <p:cNvSpPr/>
            <p:nvPr/>
          </p:nvSpPr>
          <p:spPr>
            <a:xfrm>
              <a:off x="4830732" y="36449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9F9B183-EB74-4ABF-A27E-2D132D2B8FF9}"/>
                </a:ext>
              </a:extLst>
            </p:cNvPr>
            <p:cNvSpPr/>
            <p:nvPr/>
          </p:nvSpPr>
          <p:spPr>
            <a:xfrm>
              <a:off x="5217955" y="36449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B439B729-63A6-48F7-84E0-23CAA13CD061}"/>
                </a:ext>
              </a:extLst>
            </p:cNvPr>
            <p:cNvSpPr/>
            <p:nvPr/>
          </p:nvSpPr>
          <p:spPr>
            <a:xfrm>
              <a:off x="4830732" y="40277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4B5ED21E-2495-4637-81CD-3ABD6C32F462}"/>
                </a:ext>
              </a:extLst>
            </p:cNvPr>
            <p:cNvSpPr/>
            <p:nvPr/>
          </p:nvSpPr>
          <p:spPr>
            <a:xfrm>
              <a:off x="5217955" y="40277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1EB4219C-F7C0-4189-A637-E765E5C4B8E4}"/>
                </a:ext>
              </a:extLst>
            </p:cNvPr>
            <p:cNvSpPr/>
            <p:nvPr/>
          </p:nvSpPr>
          <p:spPr>
            <a:xfrm>
              <a:off x="5636860" y="364874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7B8BC219-09EC-4A64-B619-0180CC6AF1A1}"/>
                </a:ext>
              </a:extLst>
            </p:cNvPr>
            <p:cNvSpPr/>
            <p:nvPr/>
          </p:nvSpPr>
          <p:spPr>
            <a:xfrm>
              <a:off x="6024083" y="36487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339736C8-6522-4CCA-857D-FFE975D0BAF4}"/>
                </a:ext>
              </a:extLst>
            </p:cNvPr>
            <p:cNvSpPr/>
            <p:nvPr/>
          </p:nvSpPr>
          <p:spPr>
            <a:xfrm>
              <a:off x="5636860" y="40315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3AB846C8-ED87-4110-B114-0F18D66BDA5A}"/>
                </a:ext>
              </a:extLst>
            </p:cNvPr>
            <p:cNvSpPr/>
            <p:nvPr/>
          </p:nvSpPr>
          <p:spPr>
            <a:xfrm>
              <a:off x="6024083" y="40315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F5045618-A916-47BE-AFB8-5076B13784B3}"/>
                </a:ext>
              </a:extLst>
            </p:cNvPr>
            <p:cNvSpPr/>
            <p:nvPr/>
          </p:nvSpPr>
          <p:spPr>
            <a:xfrm>
              <a:off x="6423036" y="36566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EBC419E2-FD8D-4BE9-8BF5-5E211D1FBB0D}"/>
                </a:ext>
              </a:extLst>
            </p:cNvPr>
            <p:cNvSpPr/>
            <p:nvPr/>
          </p:nvSpPr>
          <p:spPr>
            <a:xfrm>
              <a:off x="6810259" y="36566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D52B9CFE-9CFC-41ED-8E1A-B1D49ACCAAA5}"/>
                </a:ext>
              </a:extLst>
            </p:cNvPr>
            <p:cNvSpPr/>
            <p:nvPr/>
          </p:nvSpPr>
          <p:spPr>
            <a:xfrm>
              <a:off x="6423036" y="40394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A55BD16E-63CA-4D0A-9602-96F765E7758D}"/>
                </a:ext>
              </a:extLst>
            </p:cNvPr>
            <p:cNvSpPr/>
            <p:nvPr/>
          </p:nvSpPr>
          <p:spPr>
            <a:xfrm>
              <a:off x="6810259" y="40394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95152F84-7F74-42FC-8C87-1ABC34B2BCB3}"/>
                </a:ext>
              </a:extLst>
            </p:cNvPr>
            <p:cNvSpPr/>
            <p:nvPr/>
          </p:nvSpPr>
          <p:spPr>
            <a:xfrm>
              <a:off x="7229164" y="36604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C6B88A59-800A-4BAA-8F66-59FBBFDF295C}"/>
                </a:ext>
              </a:extLst>
            </p:cNvPr>
            <p:cNvSpPr/>
            <p:nvPr/>
          </p:nvSpPr>
          <p:spPr>
            <a:xfrm>
              <a:off x="7616387" y="36604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57565040-C8BD-4800-BC7C-6B01D44A84BE}"/>
                </a:ext>
              </a:extLst>
            </p:cNvPr>
            <p:cNvSpPr/>
            <p:nvPr/>
          </p:nvSpPr>
          <p:spPr>
            <a:xfrm>
              <a:off x="7229164" y="40432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8EF19EC0-C6CF-48D4-BD0F-2547368AF4CD}"/>
                </a:ext>
              </a:extLst>
            </p:cNvPr>
            <p:cNvSpPr/>
            <p:nvPr/>
          </p:nvSpPr>
          <p:spPr>
            <a:xfrm>
              <a:off x="7616387" y="40432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A1E279E3-D493-41B9-A74C-B3A8D2939A18}"/>
                </a:ext>
              </a:extLst>
            </p:cNvPr>
            <p:cNvSpPr/>
            <p:nvPr/>
          </p:nvSpPr>
          <p:spPr>
            <a:xfrm>
              <a:off x="8025845" y="36589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99F9BEE-D51B-4D98-98CD-25EF3F7E4C95}"/>
                </a:ext>
              </a:extLst>
            </p:cNvPr>
            <p:cNvSpPr/>
            <p:nvPr/>
          </p:nvSpPr>
          <p:spPr>
            <a:xfrm>
              <a:off x="8413068" y="36589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38C85E0-72B8-47E9-876F-88404CE9C701}"/>
                </a:ext>
              </a:extLst>
            </p:cNvPr>
            <p:cNvSpPr/>
            <p:nvPr/>
          </p:nvSpPr>
          <p:spPr>
            <a:xfrm>
              <a:off x="8025845" y="40417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5852F19-447A-4F9C-BDCB-BA670EB9F960}"/>
                </a:ext>
              </a:extLst>
            </p:cNvPr>
            <p:cNvSpPr/>
            <p:nvPr/>
          </p:nvSpPr>
          <p:spPr>
            <a:xfrm>
              <a:off x="8413068" y="40417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6E657594-473B-4F96-B78E-E38E5547099B}"/>
                </a:ext>
              </a:extLst>
            </p:cNvPr>
            <p:cNvSpPr/>
            <p:nvPr/>
          </p:nvSpPr>
          <p:spPr>
            <a:xfrm>
              <a:off x="8831973" y="36627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692750D-B0DC-4FE5-817D-AFB58EC6B7E0}"/>
                </a:ext>
              </a:extLst>
            </p:cNvPr>
            <p:cNvSpPr/>
            <p:nvPr/>
          </p:nvSpPr>
          <p:spPr>
            <a:xfrm>
              <a:off x="8831973" y="40455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24C279AB-20ED-442B-B83E-CD7C80A94CA9}"/>
                </a:ext>
              </a:extLst>
            </p:cNvPr>
            <p:cNvSpPr/>
            <p:nvPr/>
          </p:nvSpPr>
          <p:spPr>
            <a:xfrm>
              <a:off x="3227923" y="44423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5FBE71B6-92DF-4026-995F-5466021B3354}"/>
                </a:ext>
              </a:extLst>
            </p:cNvPr>
            <p:cNvSpPr/>
            <p:nvPr/>
          </p:nvSpPr>
          <p:spPr>
            <a:xfrm>
              <a:off x="3615146" y="444237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3FC7C6C0-7ABA-4ED0-8BDF-0B44D0CBB2DF}"/>
                </a:ext>
              </a:extLst>
            </p:cNvPr>
            <p:cNvSpPr/>
            <p:nvPr/>
          </p:nvSpPr>
          <p:spPr>
            <a:xfrm>
              <a:off x="3227923" y="48251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51413C96-193C-4564-946C-9148D1BC5642}"/>
                </a:ext>
              </a:extLst>
            </p:cNvPr>
            <p:cNvSpPr/>
            <p:nvPr/>
          </p:nvSpPr>
          <p:spPr>
            <a:xfrm>
              <a:off x="3615146" y="482518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FC7AD5D-24BC-4A47-A1B8-03F76011A841}"/>
                </a:ext>
              </a:extLst>
            </p:cNvPr>
            <p:cNvSpPr/>
            <p:nvPr/>
          </p:nvSpPr>
          <p:spPr>
            <a:xfrm>
              <a:off x="4034051" y="44461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CF1BD896-89A7-425C-A53E-3F4263445118}"/>
                </a:ext>
              </a:extLst>
            </p:cNvPr>
            <p:cNvSpPr/>
            <p:nvPr/>
          </p:nvSpPr>
          <p:spPr>
            <a:xfrm>
              <a:off x="4421274" y="44461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08FD1B9C-2F1D-4F93-8FE9-868F2A9BF54E}"/>
                </a:ext>
              </a:extLst>
            </p:cNvPr>
            <p:cNvSpPr/>
            <p:nvPr/>
          </p:nvSpPr>
          <p:spPr>
            <a:xfrm>
              <a:off x="4034051" y="48289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97BAF575-ED4C-4489-8406-3A77C110966B}"/>
                </a:ext>
              </a:extLst>
            </p:cNvPr>
            <p:cNvSpPr/>
            <p:nvPr/>
          </p:nvSpPr>
          <p:spPr>
            <a:xfrm>
              <a:off x="4421274" y="48289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236B52C-9A00-409B-B34C-178159DDE4E9}"/>
                </a:ext>
              </a:extLst>
            </p:cNvPr>
            <p:cNvSpPr/>
            <p:nvPr/>
          </p:nvSpPr>
          <p:spPr>
            <a:xfrm>
              <a:off x="4830732" y="44446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230CD2B1-99BF-4DBD-852F-C7B2DD09C7F6}"/>
                </a:ext>
              </a:extLst>
            </p:cNvPr>
            <p:cNvSpPr/>
            <p:nvPr/>
          </p:nvSpPr>
          <p:spPr>
            <a:xfrm>
              <a:off x="5217955" y="444463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181C43F9-DD66-4F7F-A597-A30DCD46B267}"/>
                </a:ext>
              </a:extLst>
            </p:cNvPr>
            <p:cNvSpPr/>
            <p:nvPr/>
          </p:nvSpPr>
          <p:spPr>
            <a:xfrm>
              <a:off x="4830732" y="48274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10E851E-8629-4B6F-B3BB-D3DC3475F837}"/>
                </a:ext>
              </a:extLst>
            </p:cNvPr>
            <p:cNvSpPr/>
            <p:nvPr/>
          </p:nvSpPr>
          <p:spPr>
            <a:xfrm>
              <a:off x="5217955" y="482745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EB77EF66-DF54-4384-8F36-01525752AAF0}"/>
                </a:ext>
              </a:extLst>
            </p:cNvPr>
            <p:cNvSpPr/>
            <p:nvPr/>
          </p:nvSpPr>
          <p:spPr>
            <a:xfrm>
              <a:off x="5636860" y="444843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6253EB5-E776-42D2-83DA-9993B35F01DE}"/>
                </a:ext>
              </a:extLst>
            </p:cNvPr>
            <p:cNvSpPr/>
            <p:nvPr/>
          </p:nvSpPr>
          <p:spPr>
            <a:xfrm>
              <a:off x="6024083" y="44484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ACE43C46-A394-489F-9C99-42353FDAFF19}"/>
                </a:ext>
              </a:extLst>
            </p:cNvPr>
            <p:cNvSpPr/>
            <p:nvPr/>
          </p:nvSpPr>
          <p:spPr>
            <a:xfrm>
              <a:off x="5636860" y="48312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A2D04AE0-9CCF-454F-9E09-F0A146C286F3}"/>
                </a:ext>
              </a:extLst>
            </p:cNvPr>
            <p:cNvSpPr/>
            <p:nvPr/>
          </p:nvSpPr>
          <p:spPr>
            <a:xfrm>
              <a:off x="6024083" y="48312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D43B17E1-14EA-4859-8B0D-7C10EAA9C0F7}"/>
                </a:ext>
              </a:extLst>
            </p:cNvPr>
            <p:cNvSpPr/>
            <p:nvPr/>
          </p:nvSpPr>
          <p:spPr>
            <a:xfrm>
              <a:off x="6423036" y="445633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91D590F-99FF-4A58-87F1-08D5208E49B4}"/>
                </a:ext>
              </a:extLst>
            </p:cNvPr>
            <p:cNvSpPr/>
            <p:nvPr/>
          </p:nvSpPr>
          <p:spPr>
            <a:xfrm>
              <a:off x="6810259" y="445633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90C08404-9DBB-428A-8829-5BC1CFBED54D}"/>
                </a:ext>
              </a:extLst>
            </p:cNvPr>
            <p:cNvSpPr/>
            <p:nvPr/>
          </p:nvSpPr>
          <p:spPr>
            <a:xfrm>
              <a:off x="6423036" y="48391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029BA46-93E9-454C-B5CD-41620FECE457}"/>
                </a:ext>
              </a:extLst>
            </p:cNvPr>
            <p:cNvSpPr/>
            <p:nvPr/>
          </p:nvSpPr>
          <p:spPr>
            <a:xfrm>
              <a:off x="6810259" y="483914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5098F7C-EFDD-4C36-B7E5-E662DA45C82E}"/>
                </a:ext>
              </a:extLst>
            </p:cNvPr>
            <p:cNvSpPr/>
            <p:nvPr/>
          </p:nvSpPr>
          <p:spPr>
            <a:xfrm>
              <a:off x="7229164" y="446013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1BE86A43-CB1C-4687-9397-89198462443D}"/>
                </a:ext>
              </a:extLst>
            </p:cNvPr>
            <p:cNvSpPr/>
            <p:nvPr/>
          </p:nvSpPr>
          <p:spPr>
            <a:xfrm>
              <a:off x="7616387" y="446013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DFEF3FA0-9B60-4FDE-95D7-0AC2F04F0B93}"/>
                </a:ext>
              </a:extLst>
            </p:cNvPr>
            <p:cNvSpPr/>
            <p:nvPr/>
          </p:nvSpPr>
          <p:spPr>
            <a:xfrm>
              <a:off x="7229164" y="48429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0EA4684-3820-474C-8B89-BDF6607D4D3E}"/>
                </a:ext>
              </a:extLst>
            </p:cNvPr>
            <p:cNvSpPr/>
            <p:nvPr/>
          </p:nvSpPr>
          <p:spPr>
            <a:xfrm>
              <a:off x="7616387" y="48429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AC60F32E-0B77-48A4-8858-2114D4FD09AD}"/>
                </a:ext>
              </a:extLst>
            </p:cNvPr>
            <p:cNvSpPr/>
            <p:nvPr/>
          </p:nvSpPr>
          <p:spPr>
            <a:xfrm>
              <a:off x="8025845" y="44586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793FD89F-5182-4920-8152-59A77AC93A96}"/>
                </a:ext>
              </a:extLst>
            </p:cNvPr>
            <p:cNvSpPr/>
            <p:nvPr/>
          </p:nvSpPr>
          <p:spPr>
            <a:xfrm>
              <a:off x="8413068" y="44586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6B47AFF8-313E-4BA6-A480-281BF743111E}"/>
                </a:ext>
              </a:extLst>
            </p:cNvPr>
            <p:cNvSpPr/>
            <p:nvPr/>
          </p:nvSpPr>
          <p:spPr>
            <a:xfrm>
              <a:off x="8025845" y="48414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3C0DFA4-A244-41A1-AEF1-31A761210FE0}"/>
                </a:ext>
              </a:extLst>
            </p:cNvPr>
            <p:cNvSpPr/>
            <p:nvPr/>
          </p:nvSpPr>
          <p:spPr>
            <a:xfrm>
              <a:off x="8413068" y="484141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629AB374-411D-4B2D-8E7B-323BA26EAD97}"/>
                </a:ext>
              </a:extLst>
            </p:cNvPr>
            <p:cNvSpPr/>
            <p:nvPr/>
          </p:nvSpPr>
          <p:spPr>
            <a:xfrm>
              <a:off x="8831973" y="446240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9DCA243E-72C4-40B9-9A36-8057FAA6BF24}"/>
                </a:ext>
              </a:extLst>
            </p:cNvPr>
            <p:cNvSpPr/>
            <p:nvPr/>
          </p:nvSpPr>
          <p:spPr>
            <a:xfrm>
              <a:off x="8831973" y="48452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5A89460E-ED7F-450D-8D2E-822FA65E0010}"/>
              </a:ext>
            </a:extLst>
          </p:cNvPr>
          <p:cNvSpPr/>
          <p:nvPr/>
        </p:nvSpPr>
        <p:spPr>
          <a:xfrm>
            <a:off x="3349973" y="1377072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B5A1E61D-615F-4834-9E07-C09E0A12E26B}"/>
              </a:ext>
            </a:extLst>
          </p:cNvPr>
          <p:cNvSpPr/>
          <p:nvPr/>
        </p:nvSpPr>
        <p:spPr>
          <a:xfrm>
            <a:off x="4962733" y="1393166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AE17BE3-E849-49A5-AD81-CEBC68083D09}"/>
              </a:ext>
            </a:extLst>
          </p:cNvPr>
          <p:cNvSpPr/>
          <p:nvPr/>
        </p:nvSpPr>
        <p:spPr>
          <a:xfrm>
            <a:off x="3373216" y="2946580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DFC42C9D-7D5E-4F66-B20E-AC4E2E5596CB}"/>
              </a:ext>
            </a:extLst>
          </p:cNvPr>
          <p:cNvSpPr/>
          <p:nvPr/>
        </p:nvSpPr>
        <p:spPr>
          <a:xfrm>
            <a:off x="4952747" y="2933314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A930100F-3C18-413A-9763-59F26CF12193}"/>
              </a:ext>
            </a:extLst>
          </p:cNvPr>
          <p:cNvSpPr/>
          <p:nvPr/>
        </p:nvSpPr>
        <p:spPr>
          <a:xfrm>
            <a:off x="6633174" y="1354414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1C2673D3-6BB5-4EE1-9147-32B4F9C51427}"/>
              </a:ext>
            </a:extLst>
          </p:cNvPr>
          <p:cNvSpPr/>
          <p:nvPr/>
        </p:nvSpPr>
        <p:spPr>
          <a:xfrm>
            <a:off x="8245934" y="1370508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CAFAD807-B4F9-4D3A-8EC4-C63C0E9D78CC}"/>
              </a:ext>
            </a:extLst>
          </p:cNvPr>
          <p:cNvSpPr/>
          <p:nvPr/>
        </p:nvSpPr>
        <p:spPr>
          <a:xfrm>
            <a:off x="6656417" y="2923922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DF35BAF6-C801-4F05-9056-050D2C6A4854}"/>
              </a:ext>
            </a:extLst>
          </p:cNvPr>
          <p:cNvSpPr/>
          <p:nvPr/>
        </p:nvSpPr>
        <p:spPr>
          <a:xfrm>
            <a:off x="8235948" y="2910656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034580F1-5E3F-409D-A2F4-7FB76C828CAD}"/>
              </a:ext>
            </a:extLst>
          </p:cNvPr>
          <p:cNvSpPr/>
          <p:nvPr/>
        </p:nvSpPr>
        <p:spPr>
          <a:xfrm>
            <a:off x="3393223" y="4320476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86C3A6DA-08B8-49B4-B6FB-3A9034927638}"/>
              </a:ext>
            </a:extLst>
          </p:cNvPr>
          <p:cNvSpPr/>
          <p:nvPr/>
        </p:nvSpPr>
        <p:spPr>
          <a:xfrm>
            <a:off x="5005983" y="4336570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3AB0658F-AB61-4D6A-9722-A5C8ADEDBFA4}"/>
              </a:ext>
            </a:extLst>
          </p:cNvPr>
          <p:cNvSpPr/>
          <p:nvPr/>
        </p:nvSpPr>
        <p:spPr>
          <a:xfrm>
            <a:off x="6676424" y="4297818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9539FBAA-93C2-4DF6-B6DE-031AB5BBC0CC}"/>
              </a:ext>
            </a:extLst>
          </p:cNvPr>
          <p:cNvSpPr/>
          <p:nvPr/>
        </p:nvSpPr>
        <p:spPr>
          <a:xfrm>
            <a:off x="8289184" y="4313912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CF72CE89-D619-49BF-8694-BF748FF46B72}"/>
              </a:ext>
            </a:extLst>
          </p:cNvPr>
          <p:cNvSpPr/>
          <p:nvPr/>
        </p:nvSpPr>
        <p:spPr>
          <a:xfrm>
            <a:off x="9972745" y="1358871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A4F0A09A-BBB5-43B3-AB75-F49CB467975A}"/>
              </a:ext>
            </a:extLst>
          </p:cNvPr>
          <p:cNvSpPr/>
          <p:nvPr/>
        </p:nvSpPr>
        <p:spPr>
          <a:xfrm>
            <a:off x="9962759" y="2899019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7CAC5DBC-99FF-43C0-B065-A63FF182B7C7}"/>
              </a:ext>
            </a:extLst>
          </p:cNvPr>
          <p:cNvSpPr/>
          <p:nvPr/>
        </p:nvSpPr>
        <p:spPr>
          <a:xfrm>
            <a:off x="10015995" y="4302275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1CA82273-62FD-4EB7-96D2-F10F3FC331E7}"/>
              </a:ext>
            </a:extLst>
          </p:cNvPr>
          <p:cNvSpPr/>
          <p:nvPr/>
        </p:nvSpPr>
        <p:spPr>
          <a:xfrm>
            <a:off x="3393223" y="5766658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1E1DC9FD-35A7-461A-A219-D3946A652B50}"/>
              </a:ext>
            </a:extLst>
          </p:cNvPr>
          <p:cNvSpPr/>
          <p:nvPr/>
        </p:nvSpPr>
        <p:spPr>
          <a:xfrm>
            <a:off x="5005983" y="5782752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566F5553-DC7D-4868-ADB4-023A5B1477BD}"/>
              </a:ext>
            </a:extLst>
          </p:cNvPr>
          <p:cNvSpPr/>
          <p:nvPr/>
        </p:nvSpPr>
        <p:spPr>
          <a:xfrm>
            <a:off x="6676424" y="5744000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F8312107-236B-4BD9-85DD-9B7EBC40E059}"/>
              </a:ext>
            </a:extLst>
          </p:cNvPr>
          <p:cNvSpPr/>
          <p:nvPr/>
        </p:nvSpPr>
        <p:spPr>
          <a:xfrm>
            <a:off x="8289184" y="5760094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66FC4EC9-23EE-44C0-9595-3C5C881F7ABB}"/>
              </a:ext>
            </a:extLst>
          </p:cNvPr>
          <p:cNvSpPr/>
          <p:nvPr/>
        </p:nvSpPr>
        <p:spPr>
          <a:xfrm>
            <a:off x="10015995" y="5748457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3EE931DC-B758-40C1-9451-0BE5353C0533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2B76D9BB-3326-4273-871E-6EF7A98FAF0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0D633F30-D8A6-4354-853E-376EDF5084A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18/52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FDC99D7E-2B92-4763-8585-9D1B77F7E481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1315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098E3D3-6C43-4377-9B69-876E158D4AD3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Governing equations</a:t>
            </a: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E7C6278-CE1D-4120-BC7C-C6890E8EEE40}"/>
              </a:ext>
            </a:extLst>
          </p:cNvPr>
          <p:cNvGrpSpPr/>
          <p:nvPr/>
        </p:nvGrpSpPr>
        <p:grpSpPr>
          <a:xfrm>
            <a:off x="0" y="6541073"/>
            <a:ext cx="12276576" cy="316691"/>
            <a:chOff x="-1" y="6549611"/>
            <a:chExt cx="12276576" cy="31669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83B5E0-B6EC-40E9-BC48-9BFBF6AEC38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175BE44-1F6F-41E9-A93F-95C3A3C6FCB2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19/52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4ABA9F6-7D9E-40D2-A07D-31B87C8B6D1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7019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2BE1DA2-F3F9-4981-A27A-DB65DD33FB9A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C87253-0FCD-49D8-8F1E-ABFC4F579A55}"/>
              </a:ext>
            </a:extLst>
          </p:cNvPr>
          <p:cNvGrpSpPr/>
          <p:nvPr/>
        </p:nvGrpSpPr>
        <p:grpSpPr>
          <a:xfrm>
            <a:off x="-1" y="6540697"/>
            <a:ext cx="12276576" cy="316691"/>
            <a:chOff x="-1" y="6549611"/>
            <a:chExt cx="12276576" cy="31669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1EFC63-820B-466C-AFF1-01416D9F7075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618ADD4-DB07-4634-BB73-AEB14220C11F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2/52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35BF146-1F01-41F8-B614-5F15DEB2B808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Contents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7986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Variables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F6691BE-1800-4EB1-9E34-50A3C415ACB9}"/>
              </a:ext>
            </a:extLst>
          </p:cNvPr>
          <p:cNvSpPr/>
          <p:nvPr/>
        </p:nvSpPr>
        <p:spPr>
          <a:xfrm>
            <a:off x="4281459" y="98757"/>
            <a:ext cx="3643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Variables of atmospheric dynamics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9193AF-3631-47BE-A04A-4FCE1D483D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11" t="33507" r="30752" b="54486"/>
          <a:stretch/>
        </p:blipFill>
        <p:spPr>
          <a:xfrm>
            <a:off x="1342021" y="2004779"/>
            <a:ext cx="3070511" cy="49097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43862B5-4CA7-4751-95A8-506F49CDCAF6}"/>
              </a:ext>
            </a:extLst>
          </p:cNvPr>
          <p:cNvSpPr/>
          <p:nvPr/>
        </p:nvSpPr>
        <p:spPr>
          <a:xfrm>
            <a:off x="1355496" y="1244215"/>
            <a:ext cx="27762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Vertical pressure-based coordinate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9F27D9-BDE3-4719-A762-24EC92E15351}"/>
              </a:ext>
            </a:extLst>
          </p:cNvPr>
          <p:cNvGrpSpPr/>
          <p:nvPr/>
        </p:nvGrpSpPr>
        <p:grpSpPr>
          <a:xfrm>
            <a:off x="0" y="6548011"/>
            <a:ext cx="12276576" cy="316691"/>
            <a:chOff x="-1" y="6549611"/>
            <a:chExt cx="12276576" cy="31669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9157725-2504-4E29-AD47-984B7B07C4DB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BABC457-4261-4F57-B8BE-151C9A937FD8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20/52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2768F8A-D721-4495-A4BA-CEACDBD42C5C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5909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Variables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0BD44C7-88B8-49C7-9CFB-68589BF817FF}"/>
              </a:ext>
            </a:extLst>
          </p:cNvPr>
          <p:cNvGrpSpPr/>
          <p:nvPr/>
        </p:nvGrpSpPr>
        <p:grpSpPr>
          <a:xfrm>
            <a:off x="-1" y="6558525"/>
            <a:ext cx="12276576" cy="316691"/>
            <a:chOff x="-1" y="6549611"/>
            <a:chExt cx="12276576" cy="31669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BA8B44E-CDA8-49B8-9289-A953D50E1D7A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2F75435-565F-4B65-AB61-41BC63991E86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21/52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2A4470-8E29-4ECD-BE40-7531EF103ABB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E4234DE5-CA88-43CA-B625-0116631848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19" t="12766" r="17978" b="18788"/>
          <a:stretch/>
        </p:blipFill>
        <p:spPr>
          <a:xfrm>
            <a:off x="4018540" y="516714"/>
            <a:ext cx="4154920" cy="54777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921C96E-AD22-4442-AF6C-4D4E8B120E86}"/>
              </a:ext>
            </a:extLst>
          </p:cNvPr>
          <p:cNvSpPr txBox="1"/>
          <p:nvPr/>
        </p:nvSpPr>
        <p:spPr>
          <a:xfrm>
            <a:off x="8173460" y="5532120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5366952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Variables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F6691BE-1800-4EB1-9E34-50A3C415ACB9}"/>
              </a:ext>
            </a:extLst>
          </p:cNvPr>
          <p:cNvSpPr/>
          <p:nvPr/>
        </p:nvSpPr>
        <p:spPr>
          <a:xfrm>
            <a:off x="4281459" y="98757"/>
            <a:ext cx="3643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Variables of atmospheric dynamics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9193AF-3631-47BE-A04A-4FCE1D483D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11" t="33507" r="30752" b="54486"/>
          <a:stretch/>
        </p:blipFill>
        <p:spPr>
          <a:xfrm>
            <a:off x="1342021" y="2004779"/>
            <a:ext cx="3070511" cy="4909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191FBF3-4CC4-4E93-B33D-830A66F392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23" t="45248" r="69682" b="40583"/>
          <a:stretch/>
        </p:blipFill>
        <p:spPr>
          <a:xfrm>
            <a:off x="8180519" y="1890546"/>
            <a:ext cx="1471999" cy="5926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B72063-4F16-4D7D-802D-1B755B6E21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596" t="45248" r="43324" b="39550"/>
          <a:stretch/>
        </p:blipFill>
        <p:spPr>
          <a:xfrm>
            <a:off x="1956598" y="4727993"/>
            <a:ext cx="1367758" cy="6468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0624B70-DA3F-4873-940C-CBE7E94034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561" t="45248" r="16992" b="39550"/>
          <a:stretch/>
        </p:blipFill>
        <p:spPr>
          <a:xfrm>
            <a:off x="8263668" y="4727993"/>
            <a:ext cx="1388850" cy="64380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43862B5-4CA7-4751-95A8-506F49CDCAF6}"/>
              </a:ext>
            </a:extLst>
          </p:cNvPr>
          <p:cNvSpPr/>
          <p:nvPr/>
        </p:nvSpPr>
        <p:spPr>
          <a:xfrm>
            <a:off x="1355496" y="1244215"/>
            <a:ext cx="27762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Vertical pressure-based coordinate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021769-86A9-44B9-8E30-7E56CEE5310B}"/>
              </a:ext>
            </a:extLst>
          </p:cNvPr>
          <p:cNvSpPr/>
          <p:nvPr/>
        </p:nvSpPr>
        <p:spPr>
          <a:xfrm>
            <a:off x="7569985" y="1244215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3D covariant wind velocity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36F968-4B0B-48F8-BA68-A50A01E71079}"/>
              </a:ext>
            </a:extLst>
          </p:cNvPr>
          <p:cNvSpPr/>
          <p:nvPr/>
        </p:nvSpPr>
        <p:spPr>
          <a:xfrm>
            <a:off x="7569985" y="4149633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Potential temperature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7EA1C3-BA16-4072-B0EF-B47D7924A1E6}"/>
              </a:ext>
            </a:extLst>
          </p:cNvPr>
          <p:cNvSpPr/>
          <p:nvPr/>
        </p:nvSpPr>
        <p:spPr>
          <a:xfrm>
            <a:off x="1355496" y="4059488"/>
            <a:ext cx="27762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3D contravariant wind velocity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A09D51-4207-4FB6-A5DA-095816BD22FB}"/>
              </a:ext>
            </a:extLst>
          </p:cNvPr>
          <p:cNvGrpSpPr/>
          <p:nvPr/>
        </p:nvGrpSpPr>
        <p:grpSpPr>
          <a:xfrm>
            <a:off x="-1" y="6546514"/>
            <a:ext cx="12276576" cy="316691"/>
            <a:chOff x="-1" y="6549611"/>
            <a:chExt cx="12276576" cy="31669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C39FA3D-ED3D-4BFD-8115-CA7FAE7BC334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667525D-D354-4EEE-A114-DA2B1C3E114E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22/52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5F856E2-CE09-4B20-8D64-1A7498BADF5A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1673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Variables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B7546952-5B8B-4244-A4A4-1DF97A8C19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26" t="44211" r="82457" b="47769"/>
          <a:stretch/>
        </p:blipFill>
        <p:spPr>
          <a:xfrm>
            <a:off x="2069431" y="2861172"/>
            <a:ext cx="1465133" cy="5500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40C380-2FCF-4257-B64E-4BEE96DF42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158" t="45217" r="47951" b="46763"/>
          <a:stretch/>
        </p:blipFill>
        <p:spPr>
          <a:xfrm>
            <a:off x="5809534" y="2878984"/>
            <a:ext cx="474388" cy="5500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46D128A-AA1B-4B75-BD17-33E81482C3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74" t="44270" r="8929" b="47970"/>
          <a:stretch/>
        </p:blipFill>
        <p:spPr>
          <a:xfrm>
            <a:off x="8520650" y="2861172"/>
            <a:ext cx="1718797" cy="53220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10225F-4CE3-4434-A843-BE1DD8A10705}"/>
              </a:ext>
            </a:extLst>
          </p:cNvPr>
          <p:cNvSpPr/>
          <p:nvPr/>
        </p:nvSpPr>
        <p:spPr>
          <a:xfrm>
            <a:off x="1413889" y="2421734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Geopotential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7F3934-8771-46AD-B17E-C38CF5D0350A}"/>
              </a:ext>
            </a:extLst>
          </p:cNvPr>
          <p:cNvSpPr/>
          <p:nvPr/>
        </p:nvSpPr>
        <p:spPr>
          <a:xfrm>
            <a:off x="4658620" y="2438881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Pressure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E485EED-13C8-4349-BB2D-1575F2E8FDBE}"/>
              </a:ext>
            </a:extLst>
          </p:cNvPr>
          <p:cNvSpPr/>
          <p:nvPr/>
        </p:nvSpPr>
        <p:spPr>
          <a:xfrm>
            <a:off x="7972012" y="2461538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Inverse density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8B0A928-72F9-435B-A5EA-C465A3B5EAA8}"/>
              </a:ext>
            </a:extLst>
          </p:cNvPr>
          <p:cNvSpPr/>
          <p:nvPr/>
        </p:nvSpPr>
        <p:spPr>
          <a:xfrm>
            <a:off x="4281459" y="98757"/>
            <a:ext cx="3643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Variables of atmospheric dynamics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AF4D84-B83E-45CB-9AB0-A015F1D96054}"/>
              </a:ext>
            </a:extLst>
          </p:cNvPr>
          <p:cNvGrpSpPr/>
          <p:nvPr/>
        </p:nvGrpSpPr>
        <p:grpSpPr>
          <a:xfrm>
            <a:off x="-1" y="6554714"/>
            <a:ext cx="12276576" cy="316691"/>
            <a:chOff x="-1" y="6549611"/>
            <a:chExt cx="12276576" cy="31669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30841-95BA-4ED2-AEB5-F52E42F3CD0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4A18EAD-A888-4219-B9D2-6277C1559B6B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23/52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2EF38D-5536-4C9A-9163-415F781AA16F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0068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Governing equations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F6691BE-1800-4EB1-9E34-50A3C415ACB9}"/>
              </a:ext>
            </a:extLst>
          </p:cNvPr>
          <p:cNvSpPr/>
          <p:nvPr/>
        </p:nvSpPr>
        <p:spPr>
          <a:xfrm>
            <a:off x="3834259" y="116124"/>
            <a:ext cx="4771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Governing equations of atmospheric dynamics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3EC4865-98FD-41B7-9553-DE531E6EB5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95" t="19185" r="13918" b="11077"/>
          <a:stretch/>
        </p:blipFill>
        <p:spPr>
          <a:xfrm>
            <a:off x="1284764" y="1521292"/>
            <a:ext cx="8884294" cy="436252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05DBEDD-145C-4791-9E4E-4D0DF63A9380}"/>
              </a:ext>
            </a:extLst>
          </p:cNvPr>
          <p:cNvSpPr/>
          <p:nvPr/>
        </p:nvSpPr>
        <p:spPr>
          <a:xfrm>
            <a:off x="4893522" y="974181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Moist Euler equations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75D133B-1FC4-4964-A53C-6FB67AEDD617}"/>
              </a:ext>
            </a:extLst>
          </p:cNvPr>
          <p:cNvGrpSpPr/>
          <p:nvPr/>
        </p:nvGrpSpPr>
        <p:grpSpPr>
          <a:xfrm>
            <a:off x="0" y="6539395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A4612E-C26C-4465-9442-6C4D96F008D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1FD2FA-DA20-4631-ACBD-C4554A08874D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24/52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ED7E720-39AA-4CB7-9616-FD3CD0D5D089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5303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C03C5E-6000-46AA-A430-4278CFBFBCFA}"/>
              </a:ext>
            </a:extLst>
          </p:cNvPr>
          <p:cNvGrpSpPr/>
          <p:nvPr/>
        </p:nvGrpSpPr>
        <p:grpSpPr>
          <a:xfrm>
            <a:off x="0" y="6558525"/>
            <a:ext cx="12276576" cy="316691"/>
            <a:chOff x="-1" y="6549611"/>
            <a:chExt cx="12276576" cy="31669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10BEE5-3186-4318-8AA2-3BE3A9DD138B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75CAA7E-0778-44F4-9596-A2E693A738A1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25/52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A6B54D-3F60-4B27-AA2D-9FEC55861424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Model temporo-spatial discretisation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0701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490B9EF-E13A-4D33-9D77-F53130312B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36" t="31773" r="25204" b="22061"/>
          <a:stretch/>
        </p:blipFill>
        <p:spPr>
          <a:xfrm>
            <a:off x="1416417" y="574639"/>
            <a:ext cx="9359166" cy="4778757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FAD128F-069C-4FDB-BFC1-95CE349851BF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2ECE1E-48AB-46ED-80A4-821C9C8E0849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B15623-C724-42F4-8041-06727AC2EB1A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26/52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1570844-0200-4FA0-90DF-CE3E0D32D75E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Model temporo-spatial discretisation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0F463D3-99D1-4F54-A0CA-78077F837B4C}"/>
              </a:ext>
            </a:extLst>
          </p:cNvPr>
          <p:cNvSpPr txBox="1"/>
          <p:nvPr/>
        </p:nvSpPr>
        <p:spPr>
          <a:xfrm>
            <a:off x="10514341" y="4984064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[5]</a:t>
            </a:r>
          </a:p>
        </p:txBody>
      </p:sp>
    </p:spTree>
    <p:extLst>
      <p:ext uri="{BB962C8B-B14F-4D97-AF65-F5344CB8AC3E}">
        <p14:creationId xmlns:p14="http://schemas.microsoft.com/office/powerpoint/2010/main" val="7673331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C55B9F92-F0DF-47DA-9D8D-52A0BAAE3D99}"/>
              </a:ext>
            </a:extLst>
          </p:cNvPr>
          <p:cNvSpPr/>
          <p:nvPr/>
        </p:nvSpPr>
        <p:spPr>
          <a:xfrm>
            <a:off x="5120215" y="481608"/>
            <a:ext cx="19656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latin typeface="Futura-Medium" panose="020B0600000000000000" pitchFamily="34" charset="0"/>
              </a:rPr>
              <a:t>Modified RK3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DE6B2BA-A05C-4EEA-963C-58B0CC63A6C3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935E27-430E-464C-8182-7FF40122FF74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72735DC-3181-4ABC-BE3D-7C66B6F268B4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27/52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E2F59FB-E913-42D1-8D2B-E0B1E77D581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Model temporo-spatial discretisation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D33FF27-F016-47A0-BD61-FFB724757111}"/>
              </a:ext>
            </a:extLst>
          </p:cNvPr>
          <p:cNvGrpSpPr/>
          <p:nvPr/>
        </p:nvGrpSpPr>
        <p:grpSpPr>
          <a:xfrm>
            <a:off x="2172327" y="1280159"/>
            <a:ext cx="7847345" cy="4591080"/>
            <a:chOff x="2172327" y="1280159"/>
            <a:chExt cx="7847345" cy="459108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F58B428-FA10-4529-8DA5-9040B4D85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330" t="21277" r="27932" b="31151"/>
            <a:stretch/>
          </p:blipFill>
          <p:spPr>
            <a:xfrm>
              <a:off x="2172327" y="1280159"/>
              <a:ext cx="7847345" cy="459108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54718CE-CACE-4453-AEE1-7EB97C5FB1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754" t="44433" r="62293" b="49145"/>
            <a:stretch/>
          </p:blipFill>
          <p:spPr>
            <a:xfrm>
              <a:off x="8084192" y="4791844"/>
              <a:ext cx="1242688" cy="6455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85215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essure_video">
            <a:hlinkClick r:id="" action="ppaction://media"/>
            <a:extLst>
              <a:ext uri="{FF2B5EF4-FFF2-40B4-BE49-F238E27FC236}">
                <a16:creationId xmlns:a16="http://schemas.microsoft.com/office/drawing/2014/main" id="{3D221594-D8D6-47BF-936A-092FCAD1D7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25" y="338328"/>
            <a:ext cx="12096750" cy="60483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0174832-2605-4136-8C6E-710BAC49934A}"/>
              </a:ext>
            </a:extLst>
          </p:cNvPr>
          <p:cNvSpPr txBox="1"/>
          <p:nvPr/>
        </p:nvSpPr>
        <p:spPr>
          <a:xfrm>
            <a:off x="11385841" y="5641848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[6]</a:t>
            </a:r>
          </a:p>
        </p:txBody>
      </p:sp>
    </p:spTree>
    <p:extLst>
      <p:ext uri="{BB962C8B-B14F-4D97-AF65-F5344CB8AC3E}">
        <p14:creationId xmlns:p14="http://schemas.microsoft.com/office/powerpoint/2010/main" val="3254381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0206688-A729-458E-A99A-4272DE3679B1}"/>
              </a:ext>
            </a:extLst>
          </p:cNvPr>
          <p:cNvGrpSpPr/>
          <p:nvPr/>
        </p:nvGrpSpPr>
        <p:grpSpPr>
          <a:xfrm>
            <a:off x="-1" y="654984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940E2E2-9386-422C-8CC1-6055C3A859C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599D0BF-165B-43F0-8FAE-A0EBDEC2719F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29/52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DFFE61-E4FD-4B44-85C7-6BAE6CD491F8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Indian monsoon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8699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B7812A4-1608-434C-9290-C9C5A075F96E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62B4F17-173A-4B70-A654-537E0968AB62}"/>
              </a:ext>
            </a:extLst>
          </p:cNvPr>
          <p:cNvGrpSpPr/>
          <p:nvPr/>
        </p:nvGrpSpPr>
        <p:grpSpPr>
          <a:xfrm>
            <a:off x="0" y="6558525"/>
            <a:ext cx="12276576" cy="316691"/>
            <a:chOff x="-1" y="6549611"/>
            <a:chExt cx="12276576" cy="31669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AD6DAA9-337E-4AF8-B232-81760BF7DFD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AF568F-DA8F-4F24-AF97-F5040177FE4C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3/52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2C0DED-47D8-44D1-8460-9F2D9D328998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70230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India_rain_animation">
            <a:hlinkClick r:id="" action="ppaction://media"/>
            <a:extLst>
              <a:ext uri="{FF2B5EF4-FFF2-40B4-BE49-F238E27FC236}">
                <a16:creationId xmlns:a16="http://schemas.microsoft.com/office/drawing/2014/main" id="{91624A9F-D211-4A3B-8A22-3E21489EEA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584"/>
          <a:stretch/>
        </p:blipFill>
        <p:spPr>
          <a:xfrm>
            <a:off x="1410344" y="395111"/>
            <a:ext cx="8981428" cy="575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1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1B0824-DC0A-4FE0-A39E-38A430112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84" t="11759" r="32750" b="10983"/>
          <a:stretch/>
        </p:blipFill>
        <p:spPr>
          <a:xfrm>
            <a:off x="3371400" y="479778"/>
            <a:ext cx="5449199" cy="57178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A4AF02-8A7B-491C-913D-03DA2409D859}"/>
              </a:ext>
            </a:extLst>
          </p:cNvPr>
          <p:cNvSpPr txBox="1"/>
          <p:nvPr/>
        </p:nvSpPr>
        <p:spPr>
          <a:xfrm>
            <a:off x="9106002" y="5705856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[7]</a:t>
            </a:r>
          </a:p>
        </p:txBody>
      </p:sp>
    </p:spTree>
    <p:extLst>
      <p:ext uri="{BB962C8B-B14F-4D97-AF65-F5344CB8AC3E}">
        <p14:creationId xmlns:p14="http://schemas.microsoft.com/office/powerpoint/2010/main" val="25969811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India_rain_animation">
            <a:hlinkClick r:id="" action="ppaction://media"/>
            <a:extLst>
              <a:ext uri="{FF2B5EF4-FFF2-40B4-BE49-F238E27FC236}">
                <a16:creationId xmlns:a16="http://schemas.microsoft.com/office/drawing/2014/main" id="{67EC6550-4471-46D1-8C71-98E346FFAE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7721" t="10852" r="17760" b="3907"/>
          <a:stretch/>
        </p:blipFill>
        <p:spPr>
          <a:xfrm>
            <a:off x="2379018" y="204107"/>
            <a:ext cx="6951133" cy="61697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2C156E-AB36-4848-98EB-878F370C6AE8}"/>
              </a:ext>
            </a:extLst>
          </p:cNvPr>
          <p:cNvSpPr/>
          <p:nvPr/>
        </p:nvSpPr>
        <p:spPr>
          <a:xfrm>
            <a:off x="4622800" y="146754"/>
            <a:ext cx="4312355" cy="4752011"/>
          </a:xfrm>
          <a:prstGeom prst="rect">
            <a:avLst/>
          </a:prstGeom>
          <a:blipFill dpi="0" rotWithShape="1">
            <a:blip r:embed="rId5">
              <a:alphaModFix amt="4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946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E4B0E09-9322-4501-A596-0FB80FAFD6BC}"/>
              </a:ext>
            </a:extLst>
          </p:cNvPr>
          <p:cNvGrpSpPr/>
          <p:nvPr/>
        </p:nvGrpSpPr>
        <p:grpSpPr>
          <a:xfrm>
            <a:off x="0" y="6540697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D1F9020-58FE-483A-9081-666DB4C42A72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C143B0-EBB4-4046-ABD4-A7679E94936B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33/52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5A330-91CA-405A-8C8E-B27308D638B4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Hurricane Florence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01294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Forecast_11Sept">
            <a:hlinkClick r:id="" action="ppaction://media"/>
            <a:extLst>
              <a:ext uri="{FF2B5EF4-FFF2-40B4-BE49-F238E27FC236}">
                <a16:creationId xmlns:a16="http://schemas.microsoft.com/office/drawing/2014/main" id="{A7C3CFA8-FA93-4721-9636-E972E2CB0E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57" b="503"/>
          <a:stretch/>
        </p:blipFill>
        <p:spPr>
          <a:xfrm>
            <a:off x="1492901" y="155468"/>
            <a:ext cx="9206198" cy="61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15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F5DD14-088F-4964-A52C-4F7064CE7D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1" t="20409" r="61206" b="34833"/>
          <a:stretch/>
        </p:blipFill>
        <p:spPr>
          <a:xfrm>
            <a:off x="463436" y="837687"/>
            <a:ext cx="11265127" cy="48213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F91688-C096-414B-9184-65681A6600B0}"/>
              </a:ext>
            </a:extLst>
          </p:cNvPr>
          <p:cNvSpPr txBox="1"/>
          <p:nvPr/>
        </p:nvSpPr>
        <p:spPr>
          <a:xfrm>
            <a:off x="11206079" y="5659068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[8]</a:t>
            </a:r>
          </a:p>
        </p:txBody>
      </p:sp>
    </p:spTree>
    <p:extLst>
      <p:ext uri="{BB962C8B-B14F-4D97-AF65-F5344CB8AC3E}">
        <p14:creationId xmlns:p14="http://schemas.microsoft.com/office/powerpoint/2010/main" val="24402121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137BF38-407D-4279-B823-646CE5EE1F67}"/>
              </a:ext>
            </a:extLst>
          </p:cNvPr>
          <p:cNvGrpSpPr/>
          <p:nvPr/>
        </p:nvGrpSpPr>
        <p:grpSpPr>
          <a:xfrm>
            <a:off x="1032933" y="264160"/>
            <a:ext cx="10404021" cy="6035040"/>
            <a:chOff x="2529840" y="701040"/>
            <a:chExt cx="7086600" cy="3870960"/>
          </a:xfrm>
        </p:grpSpPr>
        <p:pic>
          <p:nvPicPr>
            <p:cNvPr id="7" name="Forecast_11Sept">
              <a:hlinkClick r:id="" action="ppaction://media"/>
              <a:extLst>
                <a:ext uri="{FF2B5EF4-FFF2-40B4-BE49-F238E27FC236}">
                  <a16:creationId xmlns:a16="http://schemas.microsoft.com/office/drawing/2014/main" id="{C2328761-7401-4AD9-981A-62F8E65810E4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 rotWithShape="1">
            <a:blip r:embed="rId4"/>
            <a:srcRect l="15218" t="10364" r="15529" b="33281"/>
            <a:stretch/>
          </p:blipFill>
          <p:spPr>
            <a:xfrm>
              <a:off x="2529840" y="701040"/>
              <a:ext cx="7086600" cy="3870960"/>
            </a:xfrm>
            <a:prstGeom prst="rect">
              <a:avLst/>
            </a:prstGeom>
            <a:ln>
              <a:noFill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94928FA-CEDC-4697-8E2A-8063C7D115B8}"/>
                </a:ext>
              </a:extLst>
            </p:cNvPr>
            <p:cNvSpPr/>
            <p:nvPr/>
          </p:nvSpPr>
          <p:spPr>
            <a:xfrm>
              <a:off x="2529840" y="1011936"/>
              <a:ext cx="6571488" cy="3005328"/>
            </a:xfrm>
            <a:prstGeom prst="rect">
              <a:avLst/>
            </a:prstGeom>
            <a:blipFill dpi="0" rotWithShape="1">
              <a:blip r:embed="rId5">
                <a:alphaModFix amt="47000"/>
              </a:blip>
              <a:srcRect/>
              <a:stretch>
                <a:fillRect l="-408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87360748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4960FB7-CE6D-4ED1-8902-D4B3AECA3F60}"/>
              </a:ext>
            </a:extLst>
          </p:cNvPr>
          <p:cNvGrpSpPr/>
          <p:nvPr/>
        </p:nvGrpSpPr>
        <p:grpSpPr>
          <a:xfrm>
            <a:off x="-1" y="6555556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3CA2EBD-7A3F-4D73-80E8-C6FA9860ED5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EDF263-4B09-4834-9DD8-C91B1037FDD1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37/52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EB1127B-9E9D-4E91-89CB-617E7F2D1BDD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20433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903654-521A-400F-97E5-F9725F9F3160}"/>
              </a:ext>
            </a:extLst>
          </p:cNvPr>
          <p:cNvGrpSpPr/>
          <p:nvPr/>
        </p:nvGrpSpPr>
        <p:grpSpPr>
          <a:xfrm>
            <a:off x="0" y="654899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A269CD-D5D7-46E4-988D-0820B6BF8BC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E32716-9F5E-42F3-9D91-6BBCC2E7C31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38/52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89CF6AF-9463-4E8F-9610-921503AC6B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  <p:pic>
        <p:nvPicPr>
          <p:cNvPr id="14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AC32DF1A-7B4E-43C9-A870-832AAC9D6C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19" t="17099" r="42322" b="59069"/>
          <a:stretch/>
        </p:blipFill>
        <p:spPr bwMode="auto">
          <a:xfrm>
            <a:off x="514066" y="2164645"/>
            <a:ext cx="4405909" cy="290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AD4B859-F17A-4135-AD8E-708B2EE38DDF}"/>
              </a:ext>
            </a:extLst>
          </p:cNvPr>
          <p:cNvGrpSpPr/>
          <p:nvPr/>
        </p:nvGrpSpPr>
        <p:grpSpPr>
          <a:xfrm>
            <a:off x="905084" y="1970207"/>
            <a:ext cx="4014889" cy="3099133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B09AD70-DDA8-4C78-A960-AD7A1E34C4E1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697C441B-BF19-41B7-A4FC-A16F9D7E81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2F416CF3-B892-46D6-BB35-AFBC5D5C9E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D5D6F745-9E49-4F1D-A8B1-000AFFB7CB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44B140CF-7CA6-4D07-9897-DF63357D9A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D7E8A568-A52F-4C05-B9BC-EACC515BDB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4963F5F-FC57-440E-8A91-2F41A513BD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1E7CB3BE-5F98-4B1D-9F15-98C94370F6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DB9F5F3B-3FDC-4DC2-B510-B370C45117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7917BF0-4B6F-4671-B390-02B90EBBD265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A4627F27-E313-4CC9-9C8E-51BD3AC810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5EBFCD2-D5A0-48F0-9144-96B2C730D6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7EF7AE03-E1B4-4A38-AB90-6D01F64900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1F8D31E6-56D5-497E-8818-90CC550982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F2A01A1-34E6-4163-B631-96863BEEFA24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A17C8C3-3204-41B2-8DA9-2F496D7F33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62191237-D59C-4975-914B-BF087AB51D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61BAD48-BC88-49BC-8711-1043664D43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584AEE69-1E22-4580-8AC9-2BE600EC74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B8BF134-98C0-4C92-883E-5B3C28D44BD6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D8BCF659-E231-418F-8611-E6B462DB09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0F44599F-0D78-4AC6-9A36-B4E5883687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DF986AC-958E-4109-B6A2-C621C90DEC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72E08620-F351-4448-9D86-210A610B6B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23C19DC-0190-4291-9B4A-D2993A39F1F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DE19837-6036-43D7-AE3F-958B5B49F43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339E525-F754-486D-A352-2F5B689DA97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A6DED48A-1F02-4CD2-ABE6-63282698F8E9}"/>
              </a:ext>
            </a:extLst>
          </p:cNvPr>
          <p:cNvSpPr/>
          <p:nvPr/>
        </p:nvSpPr>
        <p:spPr>
          <a:xfrm>
            <a:off x="914847" y="1970207"/>
            <a:ext cx="4005127" cy="30991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ABF0321-8D6D-4CB0-B901-DEBA960D9EC3}"/>
              </a:ext>
            </a:extLst>
          </p:cNvPr>
          <p:cNvGrpSpPr/>
          <p:nvPr/>
        </p:nvGrpSpPr>
        <p:grpSpPr>
          <a:xfrm>
            <a:off x="1071484" y="2164034"/>
            <a:ext cx="3682087" cy="2739464"/>
            <a:chOff x="3227923" y="2053792"/>
            <a:chExt cx="5766471" cy="2952535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A72FEB70-CA52-42CE-9A7E-8CC90F8DF6C2}"/>
                </a:ext>
              </a:extLst>
            </p:cNvPr>
            <p:cNvSpPr/>
            <p:nvPr/>
          </p:nvSpPr>
          <p:spPr>
            <a:xfrm>
              <a:off x="3228469" y="20537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4FC1BFE-2338-443D-A5D6-64D906E47F57}"/>
                </a:ext>
              </a:extLst>
            </p:cNvPr>
            <p:cNvSpPr/>
            <p:nvPr/>
          </p:nvSpPr>
          <p:spPr>
            <a:xfrm>
              <a:off x="3615692" y="20537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03281BE-598E-451F-818A-8A4737567901}"/>
                </a:ext>
              </a:extLst>
            </p:cNvPr>
            <p:cNvSpPr/>
            <p:nvPr/>
          </p:nvSpPr>
          <p:spPr>
            <a:xfrm>
              <a:off x="3228469" y="243660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E21972E-ED9E-438E-AB80-9C984638F58B}"/>
                </a:ext>
              </a:extLst>
            </p:cNvPr>
            <p:cNvSpPr/>
            <p:nvPr/>
          </p:nvSpPr>
          <p:spPr>
            <a:xfrm>
              <a:off x="3615692" y="24366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AB6EDDF-695D-4763-9328-32A51D646118}"/>
                </a:ext>
              </a:extLst>
            </p:cNvPr>
            <p:cNvSpPr/>
            <p:nvPr/>
          </p:nvSpPr>
          <p:spPr>
            <a:xfrm>
              <a:off x="4034597" y="20575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00CE8C7-C441-4FBF-B664-EACA0827FC85}"/>
                </a:ext>
              </a:extLst>
            </p:cNvPr>
            <p:cNvSpPr/>
            <p:nvPr/>
          </p:nvSpPr>
          <p:spPr>
            <a:xfrm>
              <a:off x="4421820" y="20575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0F51FDFF-FFEC-4244-95E5-1580C8D07FF1}"/>
                </a:ext>
              </a:extLst>
            </p:cNvPr>
            <p:cNvSpPr/>
            <p:nvPr/>
          </p:nvSpPr>
          <p:spPr>
            <a:xfrm>
              <a:off x="4034597" y="24404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3692C96-2E0C-43D1-A664-354091C27E3D}"/>
                </a:ext>
              </a:extLst>
            </p:cNvPr>
            <p:cNvSpPr/>
            <p:nvPr/>
          </p:nvSpPr>
          <p:spPr>
            <a:xfrm>
              <a:off x="4421820" y="24404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A9140D3-9315-4C32-8081-FB3E468A8AA9}"/>
                </a:ext>
              </a:extLst>
            </p:cNvPr>
            <p:cNvSpPr/>
            <p:nvPr/>
          </p:nvSpPr>
          <p:spPr>
            <a:xfrm>
              <a:off x="4831278" y="20560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7F09D01-75EC-4AA5-9EA2-AD35121ED51A}"/>
                </a:ext>
              </a:extLst>
            </p:cNvPr>
            <p:cNvSpPr/>
            <p:nvPr/>
          </p:nvSpPr>
          <p:spPr>
            <a:xfrm>
              <a:off x="5218501" y="20560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F52D903-AE10-4339-80F3-06AEA943448E}"/>
                </a:ext>
              </a:extLst>
            </p:cNvPr>
            <p:cNvSpPr/>
            <p:nvPr/>
          </p:nvSpPr>
          <p:spPr>
            <a:xfrm>
              <a:off x="4831278" y="243887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598B8F34-986A-419B-83C1-E6EABA527D7B}"/>
                </a:ext>
              </a:extLst>
            </p:cNvPr>
            <p:cNvSpPr/>
            <p:nvPr/>
          </p:nvSpPr>
          <p:spPr>
            <a:xfrm>
              <a:off x="5218501" y="24388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949D811-F3BE-4345-A263-2870F7674BD6}"/>
                </a:ext>
              </a:extLst>
            </p:cNvPr>
            <p:cNvSpPr/>
            <p:nvPr/>
          </p:nvSpPr>
          <p:spPr>
            <a:xfrm>
              <a:off x="5637406" y="20598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024EA1B9-2BFA-455E-B8C4-C5CB519EAB8E}"/>
                </a:ext>
              </a:extLst>
            </p:cNvPr>
            <p:cNvSpPr/>
            <p:nvPr/>
          </p:nvSpPr>
          <p:spPr>
            <a:xfrm>
              <a:off x="6024629" y="20598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59CA5FB-C4CF-4603-838E-6E80D4637494}"/>
                </a:ext>
              </a:extLst>
            </p:cNvPr>
            <p:cNvSpPr/>
            <p:nvPr/>
          </p:nvSpPr>
          <p:spPr>
            <a:xfrm>
              <a:off x="5637406" y="244267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653E780E-BAEB-477F-9FCD-5056CF48E7D7}"/>
                </a:ext>
              </a:extLst>
            </p:cNvPr>
            <p:cNvSpPr/>
            <p:nvPr/>
          </p:nvSpPr>
          <p:spPr>
            <a:xfrm>
              <a:off x="6024629" y="244267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AE120537-D5EC-424E-AF9B-F43B7D7F6897}"/>
                </a:ext>
              </a:extLst>
            </p:cNvPr>
            <p:cNvSpPr/>
            <p:nvPr/>
          </p:nvSpPr>
          <p:spPr>
            <a:xfrm>
              <a:off x="6423582" y="20677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905241EA-E78A-4615-B387-28974B3C6DEF}"/>
                </a:ext>
              </a:extLst>
            </p:cNvPr>
            <p:cNvSpPr/>
            <p:nvPr/>
          </p:nvSpPr>
          <p:spPr>
            <a:xfrm>
              <a:off x="6810805" y="20677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6EA2B1C-4EFE-4023-8871-3668D023A516}"/>
                </a:ext>
              </a:extLst>
            </p:cNvPr>
            <p:cNvSpPr/>
            <p:nvPr/>
          </p:nvSpPr>
          <p:spPr>
            <a:xfrm>
              <a:off x="6423582" y="24505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65ED752B-0A46-4FFA-AC1F-AE5FEA9FBCBA}"/>
                </a:ext>
              </a:extLst>
            </p:cNvPr>
            <p:cNvSpPr/>
            <p:nvPr/>
          </p:nvSpPr>
          <p:spPr>
            <a:xfrm>
              <a:off x="6810805" y="24505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8758DF-8155-4CD1-8C47-5B73B1A8CF2E}"/>
                </a:ext>
              </a:extLst>
            </p:cNvPr>
            <p:cNvSpPr/>
            <p:nvPr/>
          </p:nvSpPr>
          <p:spPr>
            <a:xfrm>
              <a:off x="7229710" y="20715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30ED045-E595-41A8-B81A-BFA07EF44C45}"/>
                </a:ext>
              </a:extLst>
            </p:cNvPr>
            <p:cNvSpPr/>
            <p:nvPr/>
          </p:nvSpPr>
          <p:spPr>
            <a:xfrm>
              <a:off x="7616933" y="2071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63D95E3-4711-45F1-B36A-9E01DFB06FE0}"/>
                </a:ext>
              </a:extLst>
            </p:cNvPr>
            <p:cNvSpPr/>
            <p:nvPr/>
          </p:nvSpPr>
          <p:spPr>
            <a:xfrm>
              <a:off x="7229710" y="245436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C89F1FC-55C4-4656-AED1-3E21792256FE}"/>
                </a:ext>
              </a:extLst>
            </p:cNvPr>
            <p:cNvSpPr/>
            <p:nvPr/>
          </p:nvSpPr>
          <p:spPr>
            <a:xfrm>
              <a:off x="7616933" y="24543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452BBA04-C030-4A2A-9BB9-E85B2C134917}"/>
                </a:ext>
              </a:extLst>
            </p:cNvPr>
            <p:cNvSpPr/>
            <p:nvPr/>
          </p:nvSpPr>
          <p:spPr>
            <a:xfrm>
              <a:off x="8026391" y="20700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D49E862C-FBEE-4EE9-B8C4-89C0892A66E9}"/>
                </a:ext>
              </a:extLst>
            </p:cNvPr>
            <p:cNvSpPr/>
            <p:nvPr/>
          </p:nvSpPr>
          <p:spPr>
            <a:xfrm>
              <a:off x="8413614" y="20700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D8E17B-D652-4FB1-8042-A76BC1066980}"/>
                </a:ext>
              </a:extLst>
            </p:cNvPr>
            <p:cNvSpPr/>
            <p:nvPr/>
          </p:nvSpPr>
          <p:spPr>
            <a:xfrm>
              <a:off x="8026391" y="24528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C134A41E-538D-4074-8353-3EB0F04818A0}"/>
                </a:ext>
              </a:extLst>
            </p:cNvPr>
            <p:cNvSpPr/>
            <p:nvPr/>
          </p:nvSpPr>
          <p:spPr>
            <a:xfrm>
              <a:off x="8413614" y="24528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90FB5A7-6F4D-4291-BA2C-E7A6D3D19DC8}"/>
                </a:ext>
              </a:extLst>
            </p:cNvPr>
            <p:cNvSpPr/>
            <p:nvPr/>
          </p:nvSpPr>
          <p:spPr>
            <a:xfrm>
              <a:off x="8832519" y="20738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FD1390B-3C2A-4C84-8913-4C92EC9207BE}"/>
                </a:ext>
              </a:extLst>
            </p:cNvPr>
            <p:cNvSpPr/>
            <p:nvPr/>
          </p:nvSpPr>
          <p:spPr>
            <a:xfrm>
              <a:off x="8832519" y="245663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1789584-FDC4-4F59-9200-79914159F4D8}"/>
                </a:ext>
              </a:extLst>
            </p:cNvPr>
            <p:cNvSpPr/>
            <p:nvPr/>
          </p:nvSpPr>
          <p:spPr>
            <a:xfrm>
              <a:off x="3227923" y="28547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3E93C32-F044-4CD8-9004-5FD29D50A27C}"/>
                </a:ext>
              </a:extLst>
            </p:cNvPr>
            <p:cNvSpPr/>
            <p:nvPr/>
          </p:nvSpPr>
          <p:spPr>
            <a:xfrm>
              <a:off x="3615146" y="28547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B2BE027-4B2A-4DE9-BCCD-3E61C8E23015}"/>
                </a:ext>
              </a:extLst>
            </p:cNvPr>
            <p:cNvSpPr/>
            <p:nvPr/>
          </p:nvSpPr>
          <p:spPr>
            <a:xfrm>
              <a:off x="3227923" y="3237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7ADE4CCD-D472-4558-B96B-700D6FF5311F}"/>
                </a:ext>
              </a:extLst>
            </p:cNvPr>
            <p:cNvSpPr/>
            <p:nvPr/>
          </p:nvSpPr>
          <p:spPr>
            <a:xfrm>
              <a:off x="3615146" y="32375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C22BA2B-9CA1-4BD2-80C3-0C134FE5E811}"/>
                </a:ext>
              </a:extLst>
            </p:cNvPr>
            <p:cNvSpPr/>
            <p:nvPr/>
          </p:nvSpPr>
          <p:spPr>
            <a:xfrm>
              <a:off x="4034051" y="285854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17CE0D9-4D09-4CF6-9D21-2DBD5DA67933}"/>
                </a:ext>
              </a:extLst>
            </p:cNvPr>
            <p:cNvSpPr/>
            <p:nvPr/>
          </p:nvSpPr>
          <p:spPr>
            <a:xfrm>
              <a:off x="4421274" y="28585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6CFA16F-4066-4DDF-AEBB-4EDA661E2D0B}"/>
                </a:ext>
              </a:extLst>
            </p:cNvPr>
            <p:cNvSpPr/>
            <p:nvPr/>
          </p:nvSpPr>
          <p:spPr>
            <a:xfrm>
              <a:off x="4034051" y="324135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ACD5E559-3CF5-43C5-B547-E8B9F5FA6E13}"/>
                </a:ext>
              </a:extLst>
            </p:cNvPr>
            <p:cNvSpPr/>
            <p:nvPr/>
          </p:nvSpPr>
          <p:spPr>
            <a:xfrm>
              <a:off x="4421274" y="32413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21CBDCB3-113E-4F33-BBF9-7E1F00D04D7D}"/>
                </a:ext>
              </a:extLst>
            </p:cNvPr>
            <p:cNvSpPr/>
            <p:nvPr/>
          </p:nvSpPr>
          <p:spPr>
            <a:xfrm>
              <a:off x="4830732" y="28570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3C6F916-86E8-4859-9198-FFD3FC9C4431}"/>
                </a:ext>
              </a:extLst>
            </p:cNvPr>
            <p:cNvSpPr/>
            <p:nvPr/>
          </p:nvSpPr>
          <p:spPr>
            <a:xfrm>
              <a:off x="5217955" y="28570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9876865A-5D29-4E11-95B6-85DC2A159A1D}"/>
                </a:ext>
              </a:extLst>
            </p:cNvPr>
            <p:cNvSpPr/>
            <p:nvPr/>
          </p:nvSpPr>
          <p:spPr>
            <a:xfrm>
              <a:off x="4830732" y="323982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D9B5D09B-1104-46A7-A13B-61C14D8D059E}"/>
                </a:ext>
              </a:extLst>
            </p:cNvPr>
            <p:cNvSpPr/>
            <p:nvPr/>
          </p:nvSpPr>
          <p:spPr>
            <a:xfrm>
              <a:off x="5217955" y="32398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725D205-3BF0-4926-AAB3-25A2F95055D9}"/>
                </a:ext>
              </a:extLst>
            </p:cNvPr>
            <p:cNvSpPr/>
            <p:nvPr/>
          </p:nvSpPr>
          <p:spPr>
            <a:xfrm>
              <a:off x="5636860" y="286081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6AE0340A-D970-4208-9A3F-5EAA9D21D8A6}"/>
                </a:ext>
              </a:extLst>
            </p:cNvPr>
            <p:cNvSpPr/>
            <p:nvPr/>
          </p:nvSpPr>
          <p:spPr>
            <a:xfrm>
              <a:off x="6024083" y="28608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D6E7A01-C6FA-4723-8226-AE201656A603}"/>
                </a:ext>
              </a:extLst>
            </p:cNvPr>
            <p:cNvSpPr/>
            <p:nvPr/>
          </p:nvSpPr>
          <p:spPr>
            <a:xfrm>
              <a:off x="5636860" y="324362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9E85936-31E2-4819-81CB-515833DA8FFC}"/>
                </a:ext>
              </a:extLst>
            </p:cNvPr>
            <p:cNvSpPr/>
            <p:nvPr/>
          </p:nvSpPr>
          <p:spPr>
            <a:xfrm>
              <a:off x="6024083" y="32436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95FE295-3BDF-4950-837C-5C39451DD2B0}"/>
                </a:ext>
              </a:extLst>
            </p:cNvPr>
            <p:cNvSpPr/>
            <p:nvPr/>
          </p:nvSpPr>
          <p:spPr>
            <a:xfrm>
              <a:off x="6423036" y="286870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2E4331A-4614-409B-9568-B3FF98D40417}"/>
                </a:ext>
              </a:extLst>
            </p:cNvPr>
            <p:cNvSpPr/>
            <p:nvPr/>
          </p:nvSpPr>
          <p:spPr>
            <a:xfrm>
              <a:off x="6810259" y="286870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8E78A1F6-1958-4AA0-AFDE-21B4B43E8110}"/>
                </a:ext>
              </a:extLst>
            </p:cNvPr>
            <p:cNvSpPr/>
            <p:nvPr/>
          </p:nvSpPr>
          <p:spPr>
            <a:xfrm>
              <a:off x="6423036" y="325151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3DA1448A-3BB9-46E4-A28C-062EAADADDEC}"/>
                </a:ext>
              </a:extLst>
            </p:cNvPr>
            <p:cNvSpPr/>
            <p:nvPr/>
          </p:nvSpPr>
          <p:spPr>
            <a:xfrm>
              <a:off x="6810259" y="325152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5C6AA7A1-6F34-4A01-A302-6C16DAAF812F}"/>
                </a:ext>
              </a:extLst>
            </p:cNvPr>
            <p:cNvSpPr/>
            <p:nvPr/>
          </p:nvSpPr>
          <p:spPr>
            <a:xfrm>
              <a:off x="7229164" y="28725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2BC4B8C6-4BCB-42DB-85CD-9AE754DA7B85}"/>
                </a:ext>
              </a:extLst>
            </p:cNvPr>
            <p:cNvSpPr/>
            <p:nvPr/>
          </p:nvSpPr>
          <p:spPr>
            <a:xfrm>
              <a:off x="7616387" y="287250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D9DF3C4A-5CCC-4566-B313-A430A5AF72A2}"/>
                </a:ext>
              </a:extLst>
            </p:cNvPr>
            <p:cNvSpPr/>
            <p:nvPr/>
          </p:nvSpPr>
          <p:spPr>
            <a:xfrm>
              <a:off x="7229164" y="325531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AA2E6B81-4DD9-4C36-A467-11C278D4F8E7}"/>
                </a:ext>
              </a:extLst>
            </p:cNvPr>
            <p:cNvSpPr/>
            <p:nvPr/>
          </p:nvSpPr>
          <p:spPr>
            <a:xfrm>
              <a:off x="7616387" y="325531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18B203AB-363D-4527-B66B-5730A791513E}"/>
                </a:ext>
              </a:extLst>
            </p:cNvPr>
            <p:cNvSpPr/>
            <p:nvPr/>
          </p:nvSpPr>
          <p:spPr>
            <a:xfrm>
              <a:off x="8025845" y="287097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DB483A79-E969-4DA8-8F53-4CFF1A4AE5D5}"/>
                </a:ext>
              </a:extLst>
            </p:cNvPr>
            <p:cNvSpPr/>
            <p:nvPr/>
          </p:nvSpPr>
          <p:spPr>
            <a:xfrm>
              <a:off x="8413068" y="287097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E9F0742B-BCA7-4F87-B4CE-5FFCE6955576}"/>
                </a:ext>
              </a:extLst>
            </p:cNvPr>
            <p:cNvSpPr/>
            <p:nvPr/>
          </p:nvSpPr>
          <p:spPr>
            <a:xfrm>
              <a:off x="8025845" y="325378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1CC9BBBD-782B-4A37-A82A-9D6CC7BFCB29}"/>
                </a:ext>
              </a:extLst>
            </p:cNvPr>
            <p:cNvSpPr/>
            <p:nvPr/>
          </p:nvSpPr>
          <p:spPr>
            <a:xfrm>
              <a:off x="8413068" y="325378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9DFEECD8-2047-4C37-803B-425089B3EAAF}"/>
                </a:ext>
              </a:extLst>
            </p:cNvPr>
            <p:cNvSpPr/>
            <p:nvPr/>
          </p:nvSpPr>
          <p:spPr>
            <a:xfrm>
              <a:off x="8831973" y="28747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67BAB403-235A-45FE-878E-15DFBFB491F5}"/>
                </a:ext>
              </a:extLst>
            </p:cNvPr>
            <p:cNvSpPr/>
            <p:nvPr/>
          </p:nvSpPr>
          <p:spPr>
            <a:xfrm>
              <a:off x="8831973" y="325758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4C267B49-1888-4647-947E-5ACA34666084}"/>
                </a:ext>
              </a:extLst>
            </p:cNvPr>
            <p:cNvSpPr/>
            <p:nvPr/>
          </p:nvSpPr>
          <p:spPr>
            <a:xfrm>
              <a:off x="3227923" y="36426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60BE2215-7D87-4B11-96A8-6CCA0815B5B4}"/>
                </a:ext>
              </a:extLst>
            </p:cNvPr>
            <p:cNvSpPr/>
            <p:nvPr/>
          </p:nvSpPr>
          <p:spPr>
            <a:xfrm>
              <a:off x="3615146" y="36426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F75B6A87-1DD9-4550-91FB-7F8A9664288E}"/>
                </a:ext>
              </a:extLst>
            </p:cNvPr>
            <p:cNvSpPr/>
            <p:nvPr/>
          </p:nvSpPr>
          <p:spPr>
            <a:xfrm>
              <a:off x="3227923" y="40254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DCAEC952-A91C-4F8B-9D39-A7570A2A2F3B}"/>
                </a:ext>
              </a:extLst>
            </p:cNvPr>
            <p:cNvSpPr/>
            <p:nvPr/>
          </p:nvSpPr>
          <p:spPr>
            <a:xfrm>
              <a:off x="3615146" y="40254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EE4060B2-9C6F-4358-9D97-314FA438534E}"/>
                </a:ext>
              </a:extLst>
            </p:cNvPr>
            <p:cNvSpPr/>
            <p:nvPr/>
          </p:nvSpPr>
          <p:spPr>
            <a:xfrm>
              <a:off x="4034051" y="364647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B57A7385-74CB-49B1-AD84-8D97F4F6D639}"/>
                </a:ext>
              </a:extLst>
            </p:cNvPr>
            <p:cNvSpPr/>
            <p:nvPr/>
          </p:nvSpPr>
          <p:spPr>
            <a:xfrm>
              <a:off x="4421274" y="36464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FCED5BD4-A623-41DB-B078-B9329A693EB1}"/>
                </a:ext>
              </a:extLst>
            </p:cNvPr>
            <p:cNvSpPr/>
            <p:nvPr/>
          </p:nvSpPr>
          <p:spPr>
            <a:xfrm>
              <a:off x="4034051" y="40292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917A20F-58A5-43B6-8F45-A344E0CCCF01}"/>
                </a:ext>
              </a:extLst>
            </p:cNvPr>
            <p:cNvSpPr/>
            <p:nvPr/>
          </p:nvSpPr>
          <p:spPr>
            <a:xfrm>
              <a:off x="4421274" y="40292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3ADCBF6B-D791-410C-82A7-5D48C2C1E8CF}"/>
                </a:ext>
              </a:extLst>
            </p:cNvPr>
            <p:cNvSpPr/>
            <p:nvPr/>
          </p:nvSpPr>
          <p:spPr>
            <a:xfrm>
              <a:off x="4830732" y="36449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81FAFBC6-C8D9-4D6A-B7AA-155352A15C7C}"/>
                </a:ext>
              </a:extLst>
            </p:cNvPr>
            <p:cNvSpPr/>
            <p:nvPr/>
          </p:nvSpPr>
          <p:spPr>
            <a:xfrm>
              <a:off x="5217955" y="36449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50536303-C8F9-4099-A61A-E2237B6C2737}"/>
                </a:ext>
              </a:extLst>
            </p:cNvPr>
            <p:cNvSpPr/>
            <p:nvPr/>
          </p:nvSpPr>
          <p:spPr>
            <a:xfrm>
              <a:off x="4830732" y="40277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46314B39-A02C-47FC-8478-D206E483000D}"/>
                </a:ext>
              </a:extLst>
            </p:cNvPr>
            <p:cNvSpPr/>
            <p:nvPr/>
          </p:nvSpPr>
          <p:spPr>
            <a:xfrm>
              <a:off x="5217955" y="40277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3660A8CF-58EB-4D42-AB11-4C139C774205}"/>
                </a:ext>
              </a:extLst>
            </p:cNvPr>
            <p:cNvSpPr/>
            <p:nvPr/>
          </p:nvSpPr>
          <p:spPr>
            <a:xfrm>
              <a:off x="5636860" y="364874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DCCB0244-7138-43E9-B3AA-20430AF4E96B}"/>
                </a:ext>
              </a:extLst>
            </p:cNvPr>
            <p:cNvSpPr/>
            <p:nvPr/>
          </p:nvSpPr>
          <p:spPr>
            <a:xfrm>
              <a:off x="6024083" y="36487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06534AC-FD3B-48F6-BBC1-47CEC95473E5}"/>
                </a:ext>
              </a:extLst>
            </p:cNvPr>
            <p:cNvSpPr/>
            <p:nvPr/>
          </p:nvSpPr>
          <p:spPr>
            <a:xfrm>
              <a:off x="5636860" y="40315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62307E2-644E-4AE8-BBE6-6E9018C151EA}"/>
                </a:ext>
              </a:extLst>
            </p:cNvPr>
            <p:cNvSpPr/>
            <p:nvPr/>
          </p:nvSpPr>
          <p:spPr>
            <a:xfrm>
              <a:off x="6024083" y="40315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78B5F933-8689-4B0A-B170-8C03CA1765F9}"/>
                </a:ext>
              </a:extLst>
            </p:cNvPr>
            <p:cNvSpPr/>
            <p:nvPr/>
          </p:nvSpPr>
          <p:spPr>
            <a:xfrm>
              <a:off x="6423036" y="36566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20F7D324-F535-4682-91FC-774399D61D39}"/>
                </a:ext>
              </a:extLst>
            </p:cNvPr>
            <p:cNvSpPr/>
            <p:nvPr/>
          </p:nvSpPr>
          <p:spPr>
            <a:xfrm>
              <a:off x="6810259" y="36566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807AF2A-0382-4283-BDF4-172D0BD5FB1E}"/>
                </a:ext>
              </a:extLst>
            </p:cNvPr>
            <p:cNvSpPr/>
            <p:nvPr/>
          </p:nvSpPr>
          <p:spPr>
            <a:xfrm>
              <a:off x="6423036" y="40394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6DE49176-90A7-4112-83B6-8FFA0F89ADE2}"/>
                </a:ext>
              </a:extLst>
            </p:cNvPr>
            <p:cNvSpPr/>
            <p:nvPr/>
          </p:nvSpPr>
          <p:spPr>
            <a:xfrm>
              <a:off x="6810259" y="40394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6580D36D-30F6-4DB5-B344-065C4C3F7B4E}"/>
                </a:ext>
              </a:extLst>
            </p:cNvPr>
            <p:cNvSpPr/>
            <p:nvPr/>
          </p:nvSpPr>
          <p:spPr>
            <a:xfrm>
              <a:off x="7229164" y="36604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D1A1CAD2-7518-4CF6-92C4-7A60FE7E7F38}"/>
                </a:ext>
              </a:extLst>
            </p:cNvPr>
            <p:cNvSpPr/>
            <p:nvPr/>
          </p:nvSpPr>
          <p:spPr>
            <a:xfrm>
              <a:off x="7616387" y="36604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E8FFDE7D-3767-44AC-AB5C-DAD13B564119}"/>
                </a:ext>
              </a:extLst>
            </p:cNvPr>
            <p:cNvSpPr/>
            <p:nvPr/>
          </p:nvSpPr>
          <p:spPr>
            <a:xfrm>
              <a:off x="7229164" y="40432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15300268-A728-459A-AE1A-2D4008D28932}"/>
                </a:ext>
              </a:extLst>
            </p:cNvPr>
            <p:cNvSpPr/>
            <p:nvPr/>
          </p:nvSpPr>
          <p:spPr>
            <a:xfrm>
              <a:off x="7616387" y="40432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8F8B47A7-BC67-46DE-A3C5-1B98CE197AF2}"/>
                </a:ext>
              </a:extLst>
            </p:cNvPr>
            <p:cNvSpPr/>
            <p:nvPr/>
          </p:nvSpPr>
          <p:spPr>
            <a:xfrm>
              <a:off x="8025845" y="36589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D0B6841A-106A-497C-9B1B-18AB18F5AE3F}"/>
                </a:ext>
              </a:extLst>
            </p:cNvPr>
            <p:cNvSpPr/>
            <p:nvPr/>
          </p:nvSpPr>
          <p:spPr>
            <a:xfrm>
              <a:off x="8413068" y="36589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1236EA0-4592-4527-A0AF-D1D1D4AD48A2}"/>
                </a:ext>
              </a:extLst>
            </p:cNvPr>
            <p:cNvSpPr/>
            <p:nvPr/>
          </p:nvSpPr>
          <p:spPr>
            <a:xfrm>
              <a:off x="8025845" y="40417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3AD8363-208F-46B5-A798-89993C1883E6}"/>
                </a:ext>
              </a:extLst>
            </p:cNvPr>
            <p:cNvSpPr/>
            <p:nvPr/>
          </p:nvSpPr>
          <p:spPr>
            <a:xfrm>
              <a:off x="8413068" y="40417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0F98F4E2-FCE5-4401-9A91-48858910FD9A}"/>
                </a:ext>
              </a:extLst>
            </p:cNvPr>
            <p:cNvSpPr/>
            <p:nvPr/>
          </p:nvSpPr>
          <p:spPr>
            <a:xfrm>
              <a:off x="8831973" y="36627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DAE355DE-32BA-4E7E-99E3-3B553D33F54B}"/>
                </a:ext>
              </a:extLst>
            </p:cNvPr>
            <p:cNvSpPr/>
            <p:nvPr/>
          </p:nvSpPr>
          <p:spPr>
            <a:xfrm>
              <a:off x="8831973" y="40455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525D9783-2502-4F22-915D-68F85119CE9C}"/>
                </a:ext>
              </a:extLst>
            </p:cNvPr>
            <p:cNvSpPr/>
            <p:nvPr/>
          </p:nvSpPr>
          <p:spPr>
            <a:xfrm>
              <a:off x="3227923" y="44423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73D6DA2B-F55D-4E47-AE01-02546F014D0C}"/>
                </a:ext>
              </a:extLst>
            </p:cNvPr>
            <p:cNvSpPr/>
            <p:nvPr/>
          </p:nvSpPr>
          <p:spPr>
            <a:xfrm>
              <a:off x="3615146" y="444237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6CB09D77-6966-4146-ABFE-349E36897F37}"/>
                </a:ext>
              </a:extLst>
            </p:cNvPr>
            <p:cNvSpPr/>
            <p:nvPr/>
          </p:nvSpPr>
          <p:spPr>
            <a:xfrm>
              <a:off x="3227923" y="48251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CA8C3E85-7BFF-41D1-A108-9A43E5808B7E}"/>
                </a:ext>
              </a:extLst>
            </p:cNvPr>
            <p:cNvSpPr/>
            <p:nvPr/>
          </p:nvSpPr>
          <p:spPr>
            <a:xfrm>
              <a:off x="3615146" y="482518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F51D1FE7-1583-4D0F-A6FB-E2EDBCC8F2B3}"/>
                </a:ext>
              </a:extLst>
            </p:cNvPr>
            <p:cNvSpPr/>
            <p:nvPr/>
          </p:nvSpPr>
          <p:spPr>
            <a:xfrm>
              <a:off x="4034051" y="44461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43185F1E-6777-468F-8BCE-65710864EBAA}"/>
                </a:ext>
              </a:extLst>
            </p:cNvPr>
            <p:cNvSpPr/>
            <p:nvPr/>
          </p:nvSpPr>
          <p:spPr>
            <a:xfrm>
              <a:off x="4421274" y="44461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286499E1-D701-496A-B2D5-F7BA7D76AE92}"/>
                </a:ext>
              </a:extLst>
            </p:cNvPr>
            <p:cNvSpPr/>
            <p:nvPr/>
          </p:nvSpPr>
          <p:spPr>
            <a:xfrm>
              <a:off x="4034051" y="48289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0AE08AB-6313-4908-978C-8E8209617E6D}"/>
                </a:ext>
              </a:extLst>
            </p:cNvPr>
            <p:cNvSpPr/>
            <p:nvPr/>
          </p:nvSpPr>
          <p:spPr>
            <a:xfrm>
              <a:off x="4421274" y="48289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E2148075-ECA4-497C-9F80-677571D8A6A0}"/>
                </a:ext>
              </a:extLst>
            </p:cNvPr>
            <p:cNvSpPr/>
            <p:nvPr/>
          </p:nvSpPr>
          <p:spPr>
            <a:xfrm>
              <a:off x="4830732" y="44446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8C48CA7B-655E-4AE0-A303-06854FC598EF}"/>
                </a:ext>
              </a:extLst>
            </p:cNvPr>
            <p:cNvSpPr/>
            <p:nvPr/>
          </p:nvSpPr>
          <p:spPr>
            <a:xfrm>
              <a:off x="5217955" y="444463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EA448272-8025-410B-BC50-14CB4A802896}"/>
                </a:ext>
              </a:extLst>
            </p:cNvPr>
            <p:cNvSpPr/>
            <p:nvPr/>
          </p:nvSpPr>
          <p:spPr>
            <a:xfrm>
              <a:off x="4830732" y="48274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BAE6D357-8040-448E-9DF3-808FEC96B3BB}"/>
                </a:ext>
              </a:extLst>
            </p:cNvPr>
            <p:cNvSpPr/>
            <p:nvPr/>
          </p:nvSpPr>
          <p:spPr>
            <a:xfrm>
              <a:off x="5217955" y="482745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C7EE1617-B3DB-4925-91DB-85A9FCCECC43}"/>
                </a:ext>
              </a:extLst>
            </p:cNvPr>
            <p:cNvSpPr/>
            <p:nvPr/>
          </p:nvSpPr>
          <p:spPr>
            <a:xfrm>
              <a:off x="5636860" y="444843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946DD692-DFFA-49A0-AA53-920FAEA17554}"/>
                </a:ext>
              </a:extLst>
            </p:cNvPr>
            <p:cNvSpPr/>
            <p:nvPr/>
          </p:nvSpPr>
          <p:spPr>
            <a:xfrm>
              <a:off x="6024083" y="44484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5E145207-8438-4C59-84CF-DD3C65621532}"/>
                </a:ext>
              </a:extLst>
            </p:cNvPr>
            <p:cNvSpPr/>
            <p:nvPr/>
          </p:nvSpPr>
          <p:spPr>
            <a:xfrm>
              <a:off x="5636860" y="48312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C2C21B9-0655-4CF2-86AE-5C9699614AC7}"/>
                </a:ext>
              </a:extLst>
            </p:cNvPr>
            <p:cNvSpPr/>
            <p:nvPr/>
          </p:nvSpPr>
          <p:spPr>
            <a:xfrm>
              <a:off x="6024083" y="48312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E20EB7F2-704F-4883-BDD7-3059E2D1120B}"/>
                </a:ext>
              </a:extLst>
            </p:cNvPr>
            <p:cNvSpPr/>
            <p:nvPr/>
          </p:nvSpPr>
          <p:spPr>
            <a:xfrm>
              <a:off x="6423036" y="445633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AD6F3A2A-E0B0-46C8-ADA9-C6EDB64B85FB}"/>
                </a:ext>
              </a:extLst>
            </p:cNvPr>
            <p:cNvSpPr/>
            <p:nvPr/>
          </p:nvSpPr>
          <p:spPr>
            <a:xfrm>
              <a:off x="6810259" y="445633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CC5E622-ABB1-48EA-B94D-0F9049981B35}"/>
                </a:ext>
              </a:extLst>
            </p:cNvPr>
            <p:cNvSpPr/>
            <p:nvPr/>
          </p:nvSpPr>
          <p:spPr>
            <a:xfrm>
              <a:off x="6423036" y="48391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1AAB1269-E782-4587-A1CB-783C33ADDE79}"/>
                </a:ext>
              </a:extLst>
            </p:cNvPr>
            <p:cNvSpPr/>
            <p:nvPr/>
          </p:nvSpPr>
          <p:spPr>
            <a:xfrm>
              <a:off x="6810259" y="483914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3CDB78F-1960-40D2-BBE8-84CCF5985658}"/>
                </a:ext>
              </a:extLst>
            </p:cNvPr>
            <p:cNvSpPr/>
            <p:nvPr/>
          </p:nvSpPr>
          <p:spPr>
            <a:xfrm>
              <a:off x="7229164" y="446013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1937604F-B480-485E-A53F-FAF6E733AE75}"/>
                </a:ext>
              </a:extLst>
            </p:cNvPr>
            <p:cNvSpPr/>
            <p:nvPr/>
          </p:nvSpPr>
          <p:spPr>
            <a:xfrm>
              <a:off x="7616387" y="446013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8D3358C-EEB4-4C4E-93BF-02AA812C7202}"/>
                </a:ext>
              </a:extLst>
            </p:cNvPr>
            <p:cNvSpPr/>
            <p:nvPr/>
          </p:nvSpPr>
          <p:spPr>
            <a:xfrm>
              <a:off x="7229164" y="48429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8A02354-770B-4DA9-91B1-141A833D8DF4}"/>
                </a:ext>
              </a:extLst>
            </p:cNvPr>
            <p:cNvSpPr/>
            <p:nvPr/>
          </p:nvSpPr>
          <p:spPr>
            <a:xfrm>
              <a:off x="7616387" y="48429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879B5194-488A-409F-B127-F98F4BD2A627}"/>
                </a:ext>
              </a:extLst>
            </p:cNvPr>
            <p:cNvSpPr/>
            <p:nvPr/>
          </p:nvSpPr>
          <p:spPr>
            <a:xfrm>
              <a:off x="8025845" y="44586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6ED900EC-02C0-4F32-985E-09BF7095DC17}"/>
                </a:ext>
              </a:extLst>
            </p:cNvPr>
            <p:cNvSpPr/>
            <p:nvPr/>
          </p:nvSpPr>
          <p:spPr>
            <a:xfrm>
              <a:off x="8413068" y="44586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D11B1252-4994-4599-80D6-674C093A258A}"/>
                </a:ext>
              </a:extLst>
            </p:cNvPr>
            <p:cNvSpPr/>
            <p:nvPr/>
          </p:nvSpPr>
          <p:spPr>
            <a:xfrm>
              <a:off x="8025845" y="48414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88190C07-62D4-4068-8318-DC490EBDFD12}"/>
                </a:ext>
              </a:extLst>
            </p:cNvPr>
            <p:cNvSpPr/>
            <p:nvPr/>
          </p:nvSpPr>
          <p:spPr>
            <a:xfrm>
              <a:off x="8413068" y="484141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CF82662-26D0-4CF8-87CA-7788F2949A11}"/>
                </a:ext>
              </a:extLst>
            </p:cNvPr>
            <p:cNvSpPr/>
            <p:nvPr/>
          </p:nvSpPr>
          <p:spPr>
            <a:xfrm>
              <a:off x="8831973" y="446240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02398A35-5398-4D2D-87E8-9C6EC9332548}"/>
                </a:ext>
              </a:extLst>
            </p:cNvPr>
            <p:cNvSpPr/>
            <p:nvPr/>
          </p:nvSpPr>
          <p:spPr>
            <a:xfrm>
              <a:off x="8831973" y="48452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Cross 1">
            <a:extLst>
              <a:ext uri="{FF2B5EF4-FFF2-40B4-BE49-F238E27FC236}">
                <a16:creationId xmlns:a16="http://schemas.microsoft.com/office/drawing/2014/main" id="{21B2CA61-E63D-4BF4-BAB7-E00FDEBC5E63}"/>
              </a:ext>
            </a:extLst>
          </p:cNvPr>
          <p:cNvSpPr/>
          <p:nvPr/>
        </p:nvSpPr>
        <p:spPr>
          <a:xfrm>
            <a:off x="5253004" y="2846604"/>
            <a:ext cx="1256520" cy="1213658"/>
          </a:xfrm>
          <a:prstGeom prst="plus">
            <a:avLst>
              <a:gd name="adj" fmla="val 4417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 descr="https://rda.ucar.edu/datasets/ds351.0/metadata/spatial_coverage.WMO_BUFR_mss_surface.land_station.gif?Jsl1t">
            <a:extLst>
              <a:ext uri="{FF2B5EF4-FFF2-40B4-BE49-F238E27FC236}">
                <a16:creationId xmlns:a16="http://schemas.microsoft.com/office/drawing/2014/main" id="{59158591-CB41-4382-9C02-E9F8EE17E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631" y="2208084"/>
            <a:ext cx="4981396" cy="2490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8" name="TextBox 177">
            <a:extLst>
              <a:ext uri="{FF2B5EF4-FFF2-40B4-BE49-F238E27FC236}">
                <a16:creationId xmlns:a16="http://schemas.microsoft.com/office/drawing/2014/main" id="{EE4523E1-39C5-4E17-ACE6-FF425CBB28B2}"/>
              </a:ext>
            </a:extLst>
          </p:cNvPr>
          <p:cNvSpPr txBox="1"/>
          <p:nvPr/>
        </p:nvSpPr>
        <p:spPr>
          <a:xfrm>
            <a:off x="11277153" y="4748381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[9]</a:t>
            </a:r>
          </a:p>
        </p:txBody>
      </p:sp>
    </p:spTree>
    <p:extLst>
      <p:ext uri="{BB962C8B-B14F-4D97-AF65-F5344CB8AC3E}">
        <p14:creationId xmlns:p14="http://schemas.microsoft.com/office/powerpoint/2010/main" val="23687455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903654-521A-400F-97E5-F9725F9F3160}"/>
              </a:ext>
            </a:extLst>
          </p:cNvPr>
          <p:cNvGrpSpPr/>
          <p:nvPr/>
        </p:nvGrpSpPr>
        <p:grpSpPr>
          <a:xfrm>
            <a:off x="0" y="654899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A269CD-D5D7-46E4-988D-0820B6BF8BC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E32716-9F5E-42F3-9D91-6BBCC2E7C31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39/52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89CF6AF-9463-4E8F-9610-921503AC6B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F9F70258-CC40-4A69-8247-D1C9250509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523" t="46060" r="84910" b="12364"/>
          <a:stretch/>
        </p:blipFill>
        <p:spPr>
          <a:xfrm>
            <a:off x="947651" y="1687486"/>
            <a:ext cx="1995055" cy="2851266"/>
          </a:xfrm>
          <a:prstGeom prst="rect">
            <a:avLst/>
          </a:prstGeom>
        </p:spPr>
      </p:pic>
      <p:pic>
        <p:nvPicPr>
          <p:cNvPr id="1024" name="Picture 1023">
            <a:extLst>
              <a:ext uri="{FF2B5EF4-FFF2-40B4-BE49-F238E27FC236}">
                <a16:creationId xmlns:a16="http://schemas.microsoft.com/office/drawing/2014/main" id="{88E7A845-E663-4663-A814-05BEC1E70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864" t="72000" r="21727" b="6061"/>
          <a:stretch/>
        </p:blipFill>
        <p:spPr>
          <a:xfrm>
            <a:off x="2942706" y="3462252"/>
            <a:ext cx="5536276" cy="1504604"/>
          </a:xfrm>
          <a:prstGeom prst="rect">
            <a:avLst/>
          </a:prstGeom>
        </p:spPr>
      </p:pic>
      <p:sp>
        <p:nvSpPr>
          <p:cNvPr id="169" name="TextBox 168">
            <a:extLst>
              <a:ext uri="{FF2B5EF4-FFF2-40B4-BE49-F238E27FC236}">
                <a16:creationId xmlns:a16="http://schemas.microsoft.com/office/drawing/2014/main" id="{52CDC3AA-10A7-408A-8572-5698AA2DE216}"/>
              </a:ext>
            </a:extLst>
          </p:cNvPr>
          <p:cNvSpPr txBox="1"/>
          <p:nvPr/>
        </p:nvSpPr>
        <p:spPr>
          <a:xfrm>
            <a:off x="9345168" y="4270388"/>
            <a:ext cx="627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[10]</a:t>
            </a:r>
          </a:p>
        </p:txBody>
      </p:sp>
    </p:spTree>
    <p:extLst>
      <p:ext uri="{BB962C8B-B14F-4D97-AF65-F5344CB8AC3E}">
        <p14:creationId xmlns:p14="http://schemas.microsoft.com/office/powerpoint/2010/main" val="4082990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9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C19BF355-9739-4325-9C60-D4F47A4F6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2865" y="1135840"/>
            <a:ext cx="8520304" cy="458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4917C0E-B6F5-447A-B631-8171EB79568F}"/>
              </a:ext>
            </a:extLst>
          </p:cNvPr>
          <p:cNvSpPr/>
          <p:nvPr/>
        </p:nvSpPr>
        <p:spPr>
          <a:xfrm>
            <a:off x="5012359" y="2001852"/>
            <a:ext cx="1286818" cy="8507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949FC9F-08EC-49A6-95D3-4033E6F6117F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DACAF43-41A2-4CA6-92B0-69630A0F73AC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3D242EF-FD84-44F6-8AE0-55E7D53E8B98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4/52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9756DBA-5A22-45AF-B86B-590CE17156F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415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903654-521A-400F-97E5-F9725F9F3160}"/>
              </a:ext>
            </a:extLst>
          </p:cNvPr>
          <p:cNvGrpSpPr/>
          <p:nvPr/>
        </p:nvGrpSpPr>
        <p:grpSpPr>
          <a:xfrm>
            <a:off x="0" y="654899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A269CD-D5D7-46E4-988D-0820B6BF8BC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E32716-9F5E-42F3-9D91-6BBCC2E7C31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40/52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89CF6AF-9463-4E8F-9610-921503AC6B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F9F70258-CC40-4A69-8247-D1C9250509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523" t="46060" r="84910" b="12364"/>
          <a:stretch/>
        </p:blipFill>
        <p:spPr>
          <a:xfrm>
            <a:off x="947651" y="1687486"/>
            <a:ext cx="1995055" cy="2851266"/>
          </a:xfrm>
          <a:prstGeom prst="rect">
            <a:avLst/>
          </a:prstGeom>
        </p:spPr>
      </p:pic>
      <p:pic>
        <p:nvPicPr>
          <p:cNvPr id="1024" name="Picture 1023">
            <a:extLst>
              <a:ext uri="{FF2B5EF4-FFF2-40B4-BE49-F238E27FC236}">
                <a16:creationId xmlns:a16="http://schemas.microsoft.com/office/drawing/2014/main" id="{88E7A845-E663-4663-A814-05BEC1E70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864" t="72000" r="21727" b="6061"/>
          <a:stretch/>
        </p:blipFill>
        <p:spPr>
          <a:xfrm>
            <a:off x="2942706" y="3462252"/>
            <a:ext cx="5536276" cy="1504604"/>
          </a:xfrm>
          <a:prstGeom prst="rect">
            <a:avLst/>
          </a:prstGeom>
        </p:spPr>
      </p:pic>
      <p:pic>
        <p:nvPicPr>
          <p:cNvPr id="1027" name="Picture 1026">
            <a:extLst>
              <a:ext uri="{FF2B5EF4-FFF2-40B4-BE49-F238E27FC236}">
                <a16:creationId xmlns:a16="http://schemas.microsoft.com/office/drawing/2014/main" id="{D1345DA9-18A3-44AA-A747-55A7F072C5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182" t="66182" r="25886" b="7030"/>
          <a:stretch/>
        </p:blipFill>
        <p:spPr>
          <a:xfrm>
            <a:off x="2859576" y="3066215"/>
            <a:ext cx="5112328" cy="18371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61EF66-06EA-4B55-B7A5-3B6BF8A113CE}"/>
              </a:ext>
            </a:extLst>
          </p:cNvPr>
          <p:cNvSpPr txBox="1"/>
          <p:nvPr/>
        </p:nvSpPr>
        <p:spPr>
          <a:xfrm>
            <a:off x="9345168" y="4270388"/>
            <a:ext cx="627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[10]</a:t>
            </a:r>
          </a:p>
        </p:txBody>
      </p:sp>
    </p:spTree>
    <p:extLst>
      <p:ext uri="{BB962C8B-B14F-4D97-AF65-F5344CB8AC3E}">
        <p14:creationId xmlns:p14="http://schemas.microsoft.com/office/powerpoint/2010/main" val="27938394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903654-521A-400F-97E5-F9725F9F3160}"/>
              </a:ext>
            </a:extLst>
          </p:cNvPr>
          <p:cNvGrpSpPr/>
          <p:nvPr/>
        </p:nvGrpSpPr>
        <p:grpSpPr>
          <a:xfrm>
            <a:off x="0" y="654899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A269CD-D5D7-46E4-988D-0820B6BF8BC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E32716-9F5E-42F3-9D91-6BBCC2E7C31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41/52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89CF6AF-9463-4E8F-9610-921503AC6B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DA17A89-AFA3-4E01-AE0D-098747F3B6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13" t="57091" r="24659" b="7878"/>
          <a:stretch/>
        </p:blipFill>
        <p:spPr>
          <a:xfrm>
            <a:off x="2847758" y="2443942"/>
            <a:ext cx="5270270" cy="24023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9CE5BF6-DCBA-4E1C-AA24-E02C484AFE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523" t="46060" r="84910" b="12364"/>
          <a:stretch/>
        </p:blipFill>
        <p:spPr>
          <a:xfrm>
            <a:off x="947651" y="1687486"/>
            <a:ext cx="1995055" cy="28512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FA1F1E6-A274-49FC-BC82-34DAFB381E57}"/>
              </a:ext>
            </a:extLst>
          </p:cNvPr>
          <p:cNvSpPr txBox="1"/>
          <p:nvPr/>
        </p:nvSpPr>
        <p:spPr>
          <a:xfrm>
            <a:off x="9345168" y="4270388"/>
            <a:ext cx="627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[10]</a:t>
            </a:r>
          </a:p>
        </p:txBody>
      </p:sp>
    </p:spTree>
    <p:extLst>
      <p:ext uri="{BB962C8B-B14F-4D97-AF65-F5344CB8AC3E}">
        <p14:creationId xmlns:p14="http://schemas.microsoft.com/office/powerpoint/2010/main" val="1631363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903654-521A-400F-97E5-F9725F9F3160}"/>
              </a:ext>
            </a:extLst>
          </p:cNvPr>
          <p:cNvGrpSpPr/>
          <p:nvPr/>
        </p:nvGrpSpPr>
        <p:grpSpPr>
          <a:xfrm>
            <a:off x="0" y="654899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A269CD-D5D7-46E4-988D-0820B6BF8BC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E32716-9F5E-42F3-9D91-6BBCC2E7C31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42/52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89CF6AF-9463-4E8F-9610-921503AC6B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3781494-3A34-4B4E-823C-C88924A3F8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50" t="33333" r="19075" b="55733"/>
          <a:stretch/>
        </p:blipFill>
        <p:spPr>
          <a:xfrm>
            <a:off x="1732137" y="2262543"/>
            <a:ext cx="8727725" cy="8429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1CF717-47BD-4D1C-A64D-5421D50A8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4" t="47867" r="2559" b="26933"/>
          <a:stretch/>
        </p:blipFill>
        <p:spPr>
          <a:xfrm>
            <a:off x="2317399" y="4874884"/>
            <a:ext cx="7571232" cy="111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37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-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Post processing -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D15E21D-2DCB-460E-99D0-E64D0BFAB5EA}"/>
              </a:ext>
            </a:extLst>
          </p:cNvPr>
          <p:cNvGrpSpPr/>
          <p:nvPr/>
        </p:nvGrpSpPr>
        <p:grpSpPr>
          <a:xfrm>
            <a:off x="-9144" y="6558525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A35C047-93CF-4304-8998-E0995DE4464E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58EA6F7-2D1C-4BA6-A155-988CD24E00A0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43/52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4AAA0B9-DE0C-4285-BF9A-6493A4BEAB2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00318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84BAD421-D207-4346-B2B7-3D0190FAAB7B}"/>
              </a:ext>
            </a:extLst>
          </p:cNvPr>
          <p:cNvSpPr/>
          <p:nvPr/>
        </p:nvSpPr>
        <p:spPr>
          <a:xfrm>
            <a:off x="4341156" y="190160"/>
            <a:ext cx="35237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Post-processing of time series data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91198B2-6332-4B16-87E8-8994D4128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371" y="807396"/>
            <a:ext cx="9321257" cy="5243207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0368DA85-F51C-479E-80FE-50F7921000AD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BDDE65F-222A-49C6-AF49-CC7CBD9B98D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D5961F6-39DF-4134-B740-17406F9AF76A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44/52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C7094FB-5FEB-439A-8647-52776370D907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5478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E8C7650-06B6-430D-B143-E527A34CDFA0}"/>
              </a:ext>
            </a:extLst>
          </p:cNvPr>
          <p:cNvGrpSpPr/>
          <p:nvPr/>
        </p:nvGrpSpPr>
        <p:grpSpPr>
          <a:xfrm>
            <a:off x="1738008" y="996554"/>
            <a:ext cx="8715983" cy="4864891"/>
            <a:chOff x="1738008" y="1089498"/>
            <a:chExt cx="8715983" cy="486489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C7B33-B23D-494C-9690-42420D309248}"/>
                </a:ext>
              </a:extLst>
            </p:cNvPr>
            <p:cNvSpPr/>
            <p:nvPr/>
          </p:nvSpPr>
          <p:spPr>
            <a:xfrm>
              <a:off x="1738008" y="1089498"/>
              <a:ext cx="8715983" cy="4864891"/>
            </a:xfrm>
            <a:prstGeom prst="rect">
              <a:avLst/>
            </a:prstGeom>
            <a:blipFill>
              <a:blip r:embed="rId2"/>
              <a:stretch>
                <a:fillRect t="-101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5BEF340-B963-4926-8B1E-700407CB839C}"/>
                </a:ext>
              </a:extLst>
            </p:cNvPr>
            <p:cNvSpPr/>
            <p:nvPr/>
          </p:nvSpPr>
          <p:spPr>
            <a:xfrm>
              <a:off x="2694560" y="1352146"/>
              <a:ext cx="7596262" cy="3579778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 l="-14740" t="-21252" r="-14356" b="-284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02FC759-4F22-41E4-8667-67A6D743B66D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817DA7F-B417-4BF4-86F4-4E18FACA968D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5EE3F8C-9BF9-4599-9468-3CC5F09CD061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45/52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966AEA3-508D-4125-BED8-40758F5C446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18724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896E397-226B-4EC1-BE59-97D12977B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239" t="21560" r="18181" b="65576"/>
          <a:stretch/>
        </p:blipFill>
        <p:spPr>
          <a:xfrm>
            <a:off x="6608619" y="712792"/>
            <a:ext cx="4337857" cy="88221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9C05328C-F801-43EA-9289-CAE45EB1B478}"/>
              </a:ext>
            </a:extLst>
          </p:cNvPr>
          <p:cNvGrpSpPr/>
          <p:nvPr/>
        </p:nvGrpSpPr>
        <p:grpSpPr>
          <a:xfrm>
            <a:off x="2925963" y="5214194"/>
            <a:ext cx="6354107" cy="729046"/>
            <a:chOff x="3020734" y="2699954"/>
            <a:chExt cx="6354107" cy="72904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639AF2C-4B22-4C6C-88E7-687D98E55C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9932" t="45248" r="55628" b="44121"/>
            <a:stretch/>
          </p:blipFill>
          <p:spPr>
            <a:xfrm>
              <a:off x="3020734" y="2699954"/>
              <a:ext cx="1760561" cy="72904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E405BFF-FD45-468C-9EB0-D1F629469B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413" t="45248" r="37000" b="44121"/>
            <a:stretch/>
          </p:blipFill>
          <p:spPr>
            <a:xfrm>
              <a:off x="7352519" y="2699955"/>
              <a:ext cx="2022322" cy="729045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414053A7-9241-47D5-8A97-E7032AA46E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5" t="5937" r="11950" b="8858"/>
          <a:stretch/>
        </p:blipFill>
        <p:spPr>
          <a:xfrm>
            <a:off x="2061557" y="738516"/>
            <a:ext cx="2923259" cy="17076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5D6F1E6-3CC0-4B31-9EE0-9302150C5F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06" t="14787" r="11503" b="18708"/>
          <a:stretch/>
        </p:blipFill>
        <p:spPr>
          <a:xfrm>
            <a:off x="6668709" y="3468720"/>
            <a:ext cx="3200400" cy="174486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2BFD2A6-DF06-4214-B9A7-DC74AF7C2BA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2" t="14924" r="10758" b="17613"/>
          <a:stretch/>
        </p:blipFill>
        <p:spPr>
          <a:xfrm>
            <a:off x="2221224" y="3468720"/>
            <a:ext cx="3170037" cy="1736104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F24B286-C7CC-4EFB-9EC6-92B514840FB6}"/>
              </a:ext>
            </a:extLst>
          </p:cNvPr>
          <p:cNvCxnSpPr>
            <a:cxnSpLocks/>
          </p:cNvCxnSpPr>
          <p:nvPr/>
        </p:nvCxnSpPr>
        <p:spPr>
          <a:xfrm>
            <a:off x="1915642" y="626811"/>
            <a:ext cx="0" cy="1899817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2E470818-7027-4E4A-9572-686B491E56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32" t="21560" r="55012" b="65576"/>
          <a:stretch/>
        </p:blipFill>
        <p:spPr>
          <a:xfrm>
            <a:off x="6837676" y="1592865"/>
            <a:ext cx="4030050" cy="882211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757338-679F-4B04-86AD-F494BCFA999E}"/>
              </a:ext>
            </a:extLst>
          </p:cNvPr>
          <p:cNvCxnSpPr>
            <a:cxnSpLocks/>
          </p:cNvCxnSpPr>
          <p:nvPr/>
        </p:nvCxnSpPr>
        <p:spPr>
          <a:xfrm flipV="1">
            <a:off x="1915642" y="2518812"/>
            <a:ext cx="3475619" cy="1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A3EBACFD-8833-4B04-9E7A-59B0A53734C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5973" t="57369" r="39727" b="32764"/>
          <a:stretch/>
        </p:blipFill>
        <p:spPr>
          <a:xfrm>
            <a:off x="3341716" y="2566524"/>
            <a:ext cx="311735" cy="40230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6A939FC-D78E-4B97-AB4D-10814F755D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239" t="21560" r="49854" b="65576"/>
          <a:stretch/>
        </p:blipFill>
        <p:spPr>
          <a:xfrm>
            <a:off x="1491447" y="1160926"/>
            <a:ext cx="345445" cy="63975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2989C8E9-2020-40BC-809A-9C52C1F1AC77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4EDA941-439C-4E7B-9E65-F07B4C46E36B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940CCA0-EFB0-458C-A792-4C2D0BD47476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46/52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A1E2874-C116-40F1-8F1B-E29C2C543C6C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8680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808E69C-0A2F-4161-9A30-3919DBE065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23" t="67030" r="34068" b="17455"/>
          <a:stretch/>
        </p:blipFill>
        <p:spPr>
          <a:xfrm>
            <a:off x="3700639" y="2485211"/>
            <a:ext cx="4804756" cy="1064029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C47C7BB-CC02-416A-9BBF-19A3102CB3EE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42CE3FC-4D1F-43E6-9BFB-42ED8FD6209C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76ACA34-CC7B-4855-A0A8-AD2419F7003E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47/52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727F403-02AE-404D-A90E-E4019A36B55C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19033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E8C7650-06B6-430D-B143-E527A34CDFA0}"/>
              </a:ext>
            </a:extLst>
          </p:cNvPr>
          <p:cNvGrpSpPr/>
          <p:nvPr/>
        </p:nvGrpSpPr>
        <p:grpSpPr>
          <a:xfrm>
            <a:off x="1738008" y="996554"/>
            <a:ext cx="8715983" cy="4864891"/>
            <a:chOff x="1738008" y="1089498"/>
            <a:chExt cx="8715983" cy="486489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C7B33-B23D-494C-9690-42420D309248}"/>
                </a:ext>
              </a:extLst>
            </p:cNvPr>
            <p:cNvSpPr/>
            <p:nvPr/>
          </p:nvSpPr>
          <p:spPr>
            <a:xfrm>
              <a:off x="1738008" y="1089498"/>
              <a:ext cx="8715983" cy="4864891"/>
            </a:xfrm>
            <a:prstGeom prst="rect">
              <a:avLst/>
            </a:prstGeom>
            <a:blipFill>
              <a:blip r:embed="rId2"/>
              <a:stretch>
                <a:fillRect t="-101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5BEF340-B963-4926-8B1E-700407CB839C}"/>
                </a:ext>
              </a:extLst>
            </p:cNvPr>
            <p:cNvSpPr/>
            <p:nvPr/>
          </p:nvSpPr>
          <p:spPr>
            <a:xfrm>
              <a:off x="2694560" y="1352146"/>
              <a:ext cx="7596262" cy="3579778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 l="-14740" t="-21252" r="-14356" b="-284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E51074C-9ABE-4873-9170-B54270F3169B}"/>
              </a:ext>
            </a:extLst>
          </p:cNvPr>
          <p:cNvCxnSpPr>
            <a:cxnSpLocks/>
          </p:cNvCxnSpPr>
          <p:nvPr/>
        </p:nvCxnSpPr>
        <p:spPr>
          <a:xfrm>
            <a:off x="9224475" y="1540507"/>
            <a:ext cx="590734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27BC05A-9238-4071-B836-B3ECC359BC38}"/>
              </a:ext>
            </a:extLst>
          </p:cNvPr>
          <p:cNvCxnSpPr>
            <a:cxnSpLocks/>
          </p:cNvCxnSpPr>
          <p:nvPr/>
        </p:nvCxnSpPr>
        <p:spPr>
          <a:xfrm>
            <a:off x="9094773" y="1945826"/>
            <a:ext cx="590734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C0B20C2-0A7F-4A56-94DD-0F08047618A7}"/>
              </a:ext>
            </a:extLst>
          </p:cNvPr>
          <p:cNvCxnSpPr>
            <a:cxnSpLocks/>
          </p:cNvCxnSpPr>
          <p:nvPr/>
        </p:nvCxnSpPr>
        <p:spPr>
          <a:xfrm>
            <a:off x="8825052" y="2334933"/>
            <a:ext cx="399423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A3B723C-85D0-4D60-BBFE-720A560C0EBC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692F407-4CB8-461C-8A76-1C19543D133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DA53DD6-A211-49A7-AFA2-6FB9BD2CB52C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48/52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680BAC3-1F6C-4CA1-882C-55155001FE9C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27163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888B24A-9092-49DF-BC52-BDE72E5DDBA4}"/>
              </a:ext>
            </a:extLst>
          </p:cNvPr>
          <p:cNvGrpSpPr/>
          <p:nvPr/>
        </p:nvGrpSpPr>
        <p:grpSpPr>
          <a:xfrm>
            <a:off x="1481847" y="663382"/>
            <a:ext cx="9228306" cy="5248602"/>
            <a:chOff x="1738008" y="1089498"/>
            <a:chExt cx="8715983" cy="486489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DD59DDD-4ED0-4A23-866E-C29F311A67F8}"/>
                </a:ext>
              </a:extLst>
            </p:cNvPr>
            <p:cNvSpPr/>
            <p:nvPr/>
          </p:nvSpPr>
          <p:spPr>
            <a:xfrm>
              <a:off x="1738008" y="1089498"/>
              <a:ext cx="8715983" cy="4864891"/>
            </a:xfrm>
            <a:prstGeom prst="rect">
              <a:avLst/>
            </a:prstGeom>
            <a:blipFill>
              <a:blip r:embed="rId2"/>
              <a:stretch>
                <a:fillRect t="-101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D50160B-CD3B-4C1D-A2CA-517754799FF2}"/>
                </a:ext>
              </a:extLst>
            </p:cNvPr>
            <p:cNvSpPr/>
            <p:nvPr/>
          </p:nvSpPr>
          <p:spPr>
            <a:xfrm>
              <a:off x="2694560" y="1352146"/>
              <a:ext cx="7596262" cy="3579778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 l="-14740" t="-21252" r="-14356" b="-284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B6A46A3-52A3-4C7E-92D7-2106DA205F0A}"/>
              </a:ext>
            </a:extLst>
          </p:cNvPr>
          <p:cNvSpPr/>
          <p:nvPr/>
        </p:nvSpPr>
        <p:spPr>
          <a:xfrm>
            <a:off x="2494625" y="946747"/>
            <a:ext cx="8000484" cy="3862434"/>
          </a:xfrm>
          <a:prstGeom prst="rect">
            <a:avLst/>
          </a:prstGeom>
          <a:blipFill dpi="0" rotWithShape="1">
            <a:blip r:embed="rId4">
              <a:alphaModFix amt="50000"/>
            </a:blip>
            <a:srcRect/>
            <a:stretch>
              <a:fillRect l="-14740" t="-21275" r="-14356" b="-286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4FD0600-FEC0-4CCA-97C6-96CDBCD4F88A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858BBA5-8636-42C1-A658-7735B25D647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9DC60A1-CCFE-447B-82DC-60AF8B963FFA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49/52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922326-E751-41FC-86B9-99EDC644EA4D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1105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5122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08967F35-D6B6-448F-9668-CFB2B4986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228" y="1073964"/>
            <a:ext cx="8520304" cy="458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0277BA43-C4A8-42F6-B669-B4776D3D784D}"/>
              </a:ext>
            </a:extLst>
          </p:cNvPr>
          <p:cNvGrpSpPr/>
          <p:nvPr/>
        </p:nvGrpSpPr>
        <p:grpSpPr>
          <a:xfrm>
            <a:off x="602725" y="815030"/>
            <a:ext cx="8706280" cy="4937391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715B49D-B70F-47EC-AB75-67F89BFEFE28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CDCB9FD3-DAE6-4FD8-BD24-B7D77C4FB5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81675861-E3A7-4C15-870F-4CFE3DC66F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E3083505-1CB9-4877-AAF8-4D528B7E0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9A7F9DD8-DD84-4618-B0E8-8BECC204D3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9C172926-AE97-4523-AFDC-1C4571F8E5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1EBE7F6B-EA86-4BD6-A874-483CFB9AE8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205A09F6-FB2E-4368-B965-ABFDFBDC2B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39287A66-FEDB-4F41-9087-AB3C9B62AA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C0E95AB1-7EAA-40C6-A63D-D58A19B8EFAD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911E4141-9877-4386-820B-5CD9BD6330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9515C67B-C061-4364-A34A-95C3DB5694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333DA8BD-DE7C-4EAC-ACAF-436DB69F1E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491D99E0-0EE5-4F31-83F0-DDC9E8875D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095E92C4-F152-48A3-9446-DFB1A7259E7D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9EAEBCB1-F0BA-4B62-A1B6-882AE98B9D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D9FCFA8A-A6DF-4E99-830A-BB0FB8B801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A4BC8600-EB86-468B-B993-31455A00BC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C745230F-2969-4D6D-B3DC-6059933A89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14D7E2B1-A2AB-4526-94BF-ADA50EF1DEB0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403B1141-6FAB-4AD7-B6C3-C0B4CD1E17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01B9D37-664F-4876-924A-D135B524D9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A7E5E92E-5E69-4D95-A0C4-4778189A5A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7489941-9741-47C5-9344-114F62A731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023D737-3407-41F8-B033-D5636EACB9A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1854B4-0354-464E-9FD1-163B8E21973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BB70994-7F12-41BA-AEA3-775F0683634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7" name="Right Brace 66">
            <a:extLst>
              <a:ext uri="{FF2B5EF4-FFF2-40B4-BE49-F238E27FC236}">
                <a16:creationId xmlns:a16="http://schemas.microsoft.com/office/drawing/2014/main" id="{78B25223-E108-4F08-84B0-149C832ACD09}"/>
              </a:ext>
            </a:extLst>
          </p:cNvPr>
          <p:cNvSpPr/>
          <p:nvPr/>
        </p:nvSpPr>
        <p:spPr>
          <a:xfrm>
            <a:off x="9450617" y="2409113"/>
            <a:ext cx="402022" cy="515634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C55050D-1C7D-4A86-AB96-C652C1B19477}"/>
              </a:ext>
            </a:extLst>
          </p:cNvPr>
          <p:cNvSpPr/>
          <p:nvPr/>
        </p:nvSpPr>
        <p:spPr>
          <a:xfrm>
            <a:off x="10014905" y="2482264"/>
            <a:ext cx="1736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~ 9 km – 40 km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6407702-A388-4B81-ACBC-64D6C30F22CD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D1A76F5-58BC-4E96-BB5A-613E64AE854F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779B257-E099-4780-90AB-EEFCF37B2C25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5/52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685302C-3DE0-4D77-8436-5F7A5C5B328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97201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E6DD4D65-9059-48BD-AABA-694235D3D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47" y="303286"/>
            <a:ext cx="10549106" cy="593387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D31760D-82D3-48D7-89E5-5DC911EF0587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06255E2-E420-4DDF-A3CF-558581B90E15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6019E7B-A3B5-45C8-8A02-6187165CAF8C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50/52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05B7B31-47D3-4A22-AA64-6F0584E7ECC1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19098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B792C14-28DE-41F5-820B-8E1B81019685}"/>
              </a:ext>
            </a:extLst>
          </p:cNvPr>
          <p:cNvGrpSpPr/>
          <p:nvPr/>
        </p:nvGrpSpPr>
        <p:grpSpPr>
          <a:xfrm>
            <a:off x="0" y="654938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DCB5EBA-E711-48E4-865E-5B86696E086F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D37FE2F-4F33-4A53-964A-19AD133C90A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51/52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C1AFEB0-3AB5-42B2-83BF-31D62AF64C6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Using the software (Virtual Machine)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02320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1153219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References: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[1]: William C. </a:t>
            </a:r>
            <a:r>
              <a:rPr lang="en-GB" sz="1400" dirty="0" err="1">
                <a:latin typeface="Futura-Medium" panose="020B0600000000000000" pitchFamily="34" charset="0"/>
              </a:rPr>
              <a:t>Skamarock</a:t>
            </a:r>
            <a:r>
              <a:rPr lang="en-GB" sz="1400" dirty="0">
                <a:latin typeface="Futura-Medium" panose="020B0600000000000000" pitchFamily="34" charset="0"/>
              </a:rPr>
              <a:t>, Joseph B. </a:t>
            </a:r>
            <a:r>
              <a:rPr lang="en-GB" sz="1400" dirty="0" err="1">
                <a:latin typeface="Futura-Medium" panose="020B0600000000000000" pitchFamily="34" charset="0"/>
              </a:rPr>
              <a:t>Klemp</a:t>
            </a:r>
            <a:r>
              <a:rPr lang="en-GB" sz="1400" dirty="0">
                <a:latin typeface="Futura-Medium" panose="020B0600000000000000" pitchFamily="34" charset="0"/>
              </a:rPr>
              <a:t>, </a:t>
            </a:r>
            <a:r>
              <a:rPr lang="en-GB" sz="1400" dirty="0" err="1">
                <a:latin typeface="Futura-Medium" panose="020B0600000000000000" pitchFamily="34" charset="0"/>
              </a:rPr>
              <a:t>Jimy</a:t>
            </a:r>
            <a:r>
              <a:rPr lang="en-GB" sz="1400" dirty="0">
                <a:latin typeface="Futura-Medium" panose="020B0600000000000000" pitchFamily="34" charset="0"/>
              </a:rPr>
              <a:t> </a:t>
            </a:r>
            <a:r>
              <a:rPr lang="en-GB" sz="1400" dirty="0" err="1">
                <a:latin typeface="Futura-Medium" panose="020B0600000000000000" pitchFamily="34" charset="0"/>
              </a:rPr>
              <a:t>Dudhia</a:t>
            </a:r>
            <a:r>
              <a:rPr lang="en-GB" sz="1400" dirty="0">
                <a:latin typeface="Futura-Medium" panose="020B0600000000000000" pitchFamily="34" charset="0"/>
              </a:rPr>
              <a:t>, David O. Gill, Dale M. Barker, Michael G. </a:t>
            </a:r>
            <a:r>
              <a:rPr lang="en-GB" sz="1400" dirty="0" err="1">
                <a:latin typeface="Futura-Medium" panose="020B0600000000000000" pitchFamily="34" charset="0"/>
              </a:rPr>
              <a:t>Duda</a:t>
            </a:r>
            <a:r>
              <a:rPr lang="en-GB" sz="1400" dirty="0">
                <a:latin typeface="Futura-Medium" panose="020B0600000000000000" pitchFamily="34" charset="0"/>
              </a:rPr>
              <a:t>, Xiang-Yu Huang Wei Wang, Jordan G. Powers - </a:t>
            </a:r>
            <a:r>
              <a:rPr lang="en-GB" sz="1400" i="1" dirty="0">
                <a:latin typeface="Futura-Medium" panose="020B0600000000000000" pitchFamily="34" charset="0"/>
              </a:rPr>
              <a:t>2008 - A description of the advanced research WRF V3 </a:t>
            </a:r>
            <a:r>
              <a:rPr lang="en-GB" sz="1400" dirty="0">
                <a:latin typeface="Futura-Medium" panose="020B0600000000000000" pitchFamily="34" charset="0"/>
              </a:rPr>
              <a:t>- p.7</a:t>
            </a:r>
          </a:p>
          <a:p>
            <a:endParaRPr lang="en-GB" sz="1400" i="1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[2]: Wei Wang, Cindy </a:t>
            </a:r>
            <a:r>
              <a:rPr lang="en-GB" sz="1400" dirty="0" err="1">
                <a:latin typeface="Futura-Medium" panose="020B0600000000000000" pitchFamily="34" charset="0"/>
              </a:rPr>
              <a:t>Bruyère</a:t>
            </a:r>
            <a:r>
              <a:rPr lang="en-GB" sz="1400" dirty="0">
                <a:latin typeface="Futura-Medium" panose="020B0600000000000000" pitchFamily="34" charset="0"/>
              </a:rPr>
              <a:t>, Michael </a:t>
            </a:r>
            <a:r>
              <a:rPr lang="en-GB" sz="1400" dirty="0" err="1">
                <a:latin typeface="Futura-Medium" panose="020B0600000000000000" pitchFamily="34" charset="0"/>
              </a:rPr>
              <a:t>Duda</a:t>
            </a:r>
            <a:r>
              <a:rPr lang="en-GB" sz="1400" dirty="0">
                <a:latin typeface="Futura-Medium" panose="020B0600000000000000" pitchFamily="34" charset="0"/>
              </a:rPr>
              <a:t>, </a:t>
            </a:r>
            <a:r>
              <a:rPr lang="en-GB" sz="1400" dirty="0" err="1">
                <a:latin typeface="Futura-Medium" panose="020B0600000000000000" pitchFamily="34" charset="0"/>
              </a:rPr>
              <a:t>Jimy</a:t>
            </a:r>
            <a:r>
              <a:rPr lang="en-GB" sz="1400" dirty="0">
                <a:latin typeface="Futura-Medium" panose="020B0600000000000000" pitchFamily="34" charset="0"/>
              </a:rPr>
              <a:t> </a:t>
            </a:r>
            <a:r>
              <a:rPr lang="en-GB" sz="1400" dirty="0" err="1">
                <a:latin typeface="Futura-Medium" panose="020B0600000000000000" pitchFamily="34" charset="0"/>
              </a:rPr>
              <a:t>Dudhia</a:t>
            </a:r>
            <a:r>
              <a:rPr lang="en-GB" sz="1400" dirty="0">
                <a:latin typeface="Futura-Medium" panose="020B0600000000000000" pitchFamily="34" charset="0"/>
              </a:rPr>
              <a:t>, Dave Gill, Michael </a:t>
            </a:r>
            <a:r>
              <a:rPr lang="en-GB" sz="1400" dirty="0" err="1">
                <a:latin typeface="Futura-Medium" panose="020B0600000000000000" pitchFamily="34" charset="0"/>
              </a:rPr>
              <a:t>Kavulich</a:t>
            </a:r>
            <a:r>
              <a:rPr lang="en-GB" sz="1400" dirty="0">
                <a:latin typeface="Futura-Medium" panose="020B0600000000000000" pitchFamily="34" charset="0"/>
              </a:rPr>
              <a:t>, Kelly Keene, Ming Chen, Hui-</a:t>
            </a:r>
            <a:r>
              <a:rPr lang="en-GB" sz="1400" dirty="0" err="1">
                <a:latin typeface="Futura-Medium" panose="020B0600000000000000" pitchFamily="34" charset="0"/>
              </a:rPr>
              <a:t>Chuan</a:t>
            </a:r>
            <a:r>
              <a:rPr lang="en-GB" sz="1400" dirty="0">
                <a:latin typeface="Futura-Medium" panose="020B0600000000000000" pitchFamily="34" charset="0"/>
              </a:rPr>
              <a:t> Lin, John </a:t>
            </a:r>
            <a:r>
              <a:rPr lang="en-GB" sz="1400" dirty="0" err="1">
                <a:latin typeface="Futura-Medium" panose="020B0600000000000000" pitchFamily="34" charset="0"/>
              </a:rPr>
              <a:t>Michalakes</a:t>
            </a:r>
            <a:r>
              <a:rPr lang="en-GB" sz="1400" dirty="0">
                <a:latin typeface="Futura-Medium" panose="020B0600000000000000" pitchFamily="34" charset="0"/>
              </a:rPr>
              <a:t>, Syed Rizvi, Xin Zhang, Judith Berner, </a:t>
            </a:r>
            <a:r>
              <a:rPr lang="en-GB" sz="1400" dirty="0" err="1">
                <a:latin typeface="Futura-Medium" panose="020B0600000000000000" pitchFamily="34" charset="0"/>
              </a:rPr>
              <a:t>Soyoung</a:t>
            </a:r>
            <a:r>
              <a:rPr lang="en-GB" sz="1400" dirty="0">
                <a:latin typeface="Futura-Medium" panose="020B0600000000000000" pitchFamily="34" charset="0"/>
              </a:rPr>
              <a:t> Ha, Kate </a:t>
            </a:r>
            <a:r>
              <a:rPr lang="en-GB" sz="1400" dirty="0" err="1">
                <a:latin typeface="Futura-Medium" panose="020B0600000000000000" pitchFamily="34" charset="0"/>
              </a:rPr>
              <a:t>Fossell</a:t>
            </a:r>
            <a:r>
              <a:rPr lang="en-GB" sz="1400" i="1" dirty="0">
                <a:latin typeface="Futura-Medium" panose="020B0600000000000000" pitchFamily="34" charset="0"/>
              </a:rPr>
              <a:t>- WRF users guide V3.9- </a:t>
            </a:r>
            <a:r>
              <a:rPr lang="en-GB" sz="1400" dirty="0">
                <a:latin typeface="Futura-Medium" panose="020B0600000000000000" pitchFamily="34" charset="0"/>
              </a:rPr>
              <a:t>p.(3-11)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[3]: Robert Israel – 2003 - </a:t>
            </a:r>
            <a:r>
              <a:rPr lang="en-GB" sz="1400" dirty="0"/>
              <a:t>Mercator's Projection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[4]: William C. </a:t>
            </a:r>
            <a:r>
              <a:rPr lang="en-GB" sz="1400" dirty="0" err="1">
                <a:latin typeface="Futura-Medium" panose="020B0600000000000000" pitchFamily="34" charset="0"/>
              </a:rPr>
              <a:t>Skamarock</a:t>
            </a:r>
            <a:r>
              <a:rPr lang="en-GB" sz="1400" dirty="0">
                <a:latin typeface="Futura-Medium" panose="020B0600000000000000" pitchFamily="34" charset="0"/>
              </a:rPr>
              <a:t>, Joseph B. </a:t>
            </a:r>
            <a:r>
              <a:rPr lang="en-GB" sz="1400" dirty="0" err="1">
                <a:latin typeface="Futura-Medium" panose="020B0600000000000000" pitchFamily="34" charset="0"/>
              </a:rPr>
              <a:t>Klemp</a:t>
            </a:r>
            <a:r>
              <a:rPr lang="en-GB" sz="1400" dirty="0">
                <a:latin typeface="Futura-Medium" panose="020B0600000000000000" pitchFamily="34" charset="0"/>
              </a:rPr>
              <a:t>, </a:t>
            </a:r>
            <a:r>
              <a:rPr lang="en-GB" sz="1400" dirty="0" err="1">
                <a:latin typeface="Futura-Medium" panose="020B0600000000000000" pitchFamily="34" charset="0"/>
              </a:rPr>
              <a:t>Jimy</a:t>
            </a:r>
            <a:r>
              <a:rPr lang="en-GB" sz="1400" dirty="0">
                <a:latin typeface="Futura-Medium" panose="020B0600000000000000" pitchFamily="34" charset="0"/>
              </a:rPr>
              <a:t> </a:t>
            </a:r>
            <a:r>
              <a:rPr lang="en-GB" sz="1400" dirty="0" err="1">
                <a:latin typeface="Futura-Medium" panose="020B0600000000000000" pitchFamily="34" charset="0"/>
              </a:rPr>
              <a:t>Dudhia</a:t>
            </a:r>
            <a:r>
              <a:rPr lang="en-GB" sz="1400" dirty="0">
                <a:latin typeface="Futura-Medium" panose="020B0600000000000000" pitchFamily="34" charset="0"/>
              </a:rPr>
              <a:t>, David O. Gill, Dale M. Barker, Michael G. </a:t>
            </a:r>
            <a:r>
              <a:rPr lang="en-GB" sz="1400" dirty="0" err="1">
                <a:latin typeface="Futura-Medium" panose="020B0600000000000000" pitchFamily="34" charset="0"/>
              </a:rPr>
              <a:t>Duda</a:t>
            </a:r>
            <a:r>
              <a:rPr lang="en-GB" sz="1400" dirty="0">
                <a:latin typeface="Futura-Medium" panose="020B0600000000000000" pitchFamily="34" charset="0"/>
              </a:rPr>
              <a:t>, Xiang-Yu Huang Wei Wang, Jordan G. Powers - </a:t>
            </a:r>
            <a:r>
              <a:rPr lang="en-GB" sz="1400" i="1" dirty="0">
                <a:latin typeface="Futura-Medium" panose="020B0600000000000000" pitchFamily="34" charset="0"/>
              </a:rPr>
              <a:t>2008 - A description of the advanced research WRF V3 </a:t>
            </a:r>
            <a:r>
              <a:rPr lang="en-GB" sz="1400" dirty="0">
                <a:latin typeface="Futura-Medium" panose="020B0600000000000000" pitchFamily="34" charset="0"/>
              </a:rPr>
              <a:t>- p.53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[5]: William C. </a:t>
            </a:r>
            <a:r>
              <a:rPr lang="en-GB" sz="1400" dirty="0" err="1">
                <a:latin typeface="Futura-Medium" panose="020B0600000000000000" pitchFamily="34" charset="0"/>
              </a:rPr>
              <a:t>Skamarock</a:t>
            </a:r>
            <a:r>
              <a:rPr lang="en-GB" sz="1400" dirty="0">
                <a:latin typeface="Futura-Medium" panose="020B0600000000000000" pitchFamily="34" charset="0"/>
              </a:rPr>
              <a:t>, Joseph B. </a:t>
            </a:r>
            <a:r>
              <a:rPr lang="en-GB" sz="1400" dirty="0" err="1">
                <a:latin typeface="Futura-Medium" panose="020B0600000000000000" pitchFamily="34" charset="0"/>
              </a:rPr>
              <a:t>Klemp</a:t>
            </a:r>
            <a:r>
              <a:rPr lang="en-GB" sz="1400" dirty="0">
                <a:latin typeface="Futura-Medium" panose="020B0600000000000000" pitchFamily="34" charset="0"/>
              </a:rPr>
              <a:t>, </a:t>
            </a:r>
            <a:r>
              <a:rPr lang="en-GB" sz="1400" dirty="0" err="1">
                <a:latin typeface="Futura-Medium" panose="020B0600000000000000" pitchFamily="34" charset="0"/>
              </a:rPr>
              <a:t>Jimy</a:t>
            </a:r>
            <a:r>
              <a:rPr lang="en-GB" sz="1400" dirty="0">
                <a:latin typeface="Futura-Medium" panose="020B0600000000000000" pitchFamily="34" charset="0"/>
              </a:rPr>
              <a:t> </a:t>
            </a:r>
            <a:r>
              <a:rPr lang="en-GB" sz="1400" dirty="0" err="1">
                <a:latin typeface="Futura-Medium" panose="020B0600000000000000" pitchFamily="34" charset="0"/>
              </a:rPr>
              <a:t>Dudhia</a:t>
            </a:r>
            <a:r>
              <a:rPr lang="en-GB" sz="1400" dirty="0">
                <a:latin typeface="Futura-Medium" panose="020B0600000000000000" pitchFamily="34" charset="0"/>
              </a:rPr>
              <a:t>, David O. Gill, Dale M. Barker, Michael G. </a:t>
            </a:r>
            <a:r>
              <a:rPr lang="en-GB" sz="1400" dirty="0" err="1">
                <a:latin typeface="Futura-Medium" panose="020B0600000000000000" pitchFamily="34" charset="0"/>
              </a:rPr>
              <a:t>Duda</a:t>
            </a:r>
            <a:r>
              <a:rPr lang="en-GB" sz="1400" dirty="0">
                <a:latin typeface="Futura-Medium" panose="020B0600000000000000" pitchFamily="34" charset="0"/>
              </a:rPr>
              <a:t>, Xiang-Yu Huang Wei Wang, Jordan G. Powers - </a:t>
            </a:r>
            <a:r>
              <a:rPr lang="en-GB" sz="1400" i="1" dirty="0">
                <a:latin typeface="Futura-Medium" panose="020B0600000000000000" pitchFamily="34" charset="0"/>
              </a:rPr>
              <a:t>2008 - A description of the advanced research WRF V3 </a:t>
            </a:r>
            <a:r>
              <a:rPr lang="en-GB" sz="1400" dirty="0">
                <a:latin typeface="Futura-Medium" panose="020B0600000000000000" pitchFamily="34" charset="0"/>
              </a:rPr>
              <a:t>- p.19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[6]: Hugo </a:t>
            </a:r>
            <a:r>
              <a:rPr lang="en-GB" sz="1400" dirty="0" err="1">
                <a:latin typeface="Futura-Medium" panose="020B0600000000000000" pitchFamily="34" charset="0"/>
              </a:rPr>
              <a:t>Coussens</a:t>
            </a:r>
            <a:r>
              <a:rPr lang="en-GB" sz="1400" dirty="0">
                <a:latin typeface="Futura-Medium" panose="020B0600000000000000" pitchFamily="34" charset="0"/>
              </a:rPr>
              <a:t> (Team Pacific, ACSE 2018/19, Imperial College London) – 20/01/2019 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[7]: India meteorological department – 20/01/2019 – Insat3D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[8]: The Washington Post – 13/09/2018 - Tracking Hurricane Florence 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[9]: NCAR RDA – 22/01/2019 - NCEP ADP Global Upper Air Observational Weather Data, October 1999 - continuing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[10]: Understanding Kalman Filters, Part 1: Why Use Kalman Filters? – 22/01/2019 – YouTube - MATLAB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B792C14-28DE-41F5-820B-8E1B81019685}"/>
              </a:ext>
            </a:extLst>
          </p:cNvPr>
          <p:cNvGrpSpPr/>
          <p:nvPr/>
        </p:nvGrpSpPr>
        <p:grpSpPr>
          <a:xfrm>
            <a:off x="0" y="654938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DCB5EBA-E711-48E4-865E-5B86696E086F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D37FE2F-4F33-4A53-964A-19AD133C90A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52/52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C1AFEB0-3AB5-42B2-83BF-31D62AF64C6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References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8971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9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C19BF355-9739-4325-9C60-D4F47A4F6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2865" y="1135840"/>
            <a:ext cx="8520304" cy="458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4917C0E-B6F5-447A-B631-8171EB79568F}"/>
              </a:ext>
            </a:extLst>
          </p:cNvPr>
          <p:cNvSpPr/>
          <p:nvPr/>
        </p:nvSpPr>
        <p:spPr>
          <a:xfrm>
            <a:off x="5012359" y="2001852"/>
            <a:ext cx="1286818" cy="8507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1B24DE-2F95-43AD-8327-E9E4ADDDD735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DA40279-3754-4A49-8425-14A3A12C035C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A97C9D9-CE5F-4965-8B60-0BB032A574E8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6/52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0F7501C-AF49-4B86-9E2A-A5591443733D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8979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2050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ED21B142-0BBF-4881-B7AE-0BDB39E874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19" t="17099" r="42322" b="59069"/>
          <a:stretch/>
        </p:blipFill>
        <p:spPr bwMode="auto">
          <a:xfrm>
            <a:off x="2083531" y="1597289"/>
            <a:ext cx="5747885" cy="378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B431093-C704-4642-868B-86034B2C14DE}"/>
              </a:ext>
            </a:extLst>
          </p:cNvPr>
          <p:cNvGrpSpPr/>
          <p:nvPr/>
        </p:nvGrpSpPr>
        <p:grpSpPr>
          <a:xfrm>
            <a:off x="2102854" y="1213616"/>
            <a:ext cx="6498005" cy="4389661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7A14E-4153-47F0-A10D-99DA2A8CE22E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7C56097D-89FF-4F47-A8C1-5C0ACF3AFB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DA1231CB-8818-4B5D-B2ED-3DD7CCE960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90DE4580-9A0F-42FC-8962-A2CFF05155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DD315F7-BAC9-4EA1-AC9D-4B1CF60E1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55C0B534-00D4-42A1-8D19-35D30CC60C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39E2B21-7983-4673-8F49-0C142AD5D6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5F17804E-61A9-4D14-BB4C-3408C6DB64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22F65CF-2EB2-4146-92FA-3B89282CF6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773C737-E5A3-4073-9153-0B3CEC6805FB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13D5369-A2F1-45E8-B3FE-9B8C754E13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EA68FA3B-208A-4401-A911-A22FE362E6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39EDEB7-DEDA-468D-A64C-ABD2037B92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074531-F06A-4B2D-8E30-005FF595C2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6476557-895B-4304-833E-ED491792FC80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35BC4D2-654C-47FB-BB7F-1507E838F1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F4E5F69B-B6C5-4E51-B2A7-32B972FCBC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433A5C4-FFED-49A7-9935-C0A7872D94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FF2D0E88-F478-432E-9EE4-788CA467FF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D846339-9DAC-4BD0-84EB-E6E14975B509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9960085-3BC9-43A6-AF86-0357029D27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9B8D691-1966-421C-83F2-C230A89834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EB558C33-910A-4984-8931-251F6F0EAF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4A16FE5-6DFA-4282-9F82-494D2D99D1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1F04B95-9427-4330-BF1A-39D859B7469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D820C65-CEED-442F-8106-5F1C5033676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434F5B8-1D44-4A10-8D3B-5E75F5BF689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" name="Right Brace 8">
            <a:extLst>
              <a:ext uri="{FF2B5EF4-FFF2-40B4-BE49-F238E27FC236}">
                <a16:creationId xmlns:a16="http://schemas.microsoft.com/office/drawing/2014/main" id="{C1329136-1D93-4DEA-903E-5A5E752920C9}"/>
              </a:ext>
            </a:extLst>
          </p:cNvPr>
          <p:cNvSpPr/>
          <p:nvPr/>
        </p:nvSpPr>
        <p:spPr>
          <a:xfrm>
            <a:off x="8771003" y="2615853"/>
            <a:ext cx="402022" cy="515634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BEE0CA6-E10D-45F5-8177-E96DE6C7F336}"/>
              </a:ext>
            </a:extLst>
          </p:cNvPr>
          <p:cNvSpPr/>
          <p:nvPr/>
        </p:nvSpPr>
        <p:spPr>
          <a:xfrm>
            <a:off x="9335291" y="2689004"/>
            <a:ext cx="18036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~ 0.3 km – 9 km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CDF671B-3701-435C-BF3A-A327968D3828}"/>
              </a:ext>
            </a:extLst>
          </p:cNvPr>
          <p:cNvSpPr/>
          <p:nvPr/>
        </p:nvSpPr>
        <p:spPr>
          <a:xfrm>
            <a:off x="2097291" y="1197724"/>
            <a:ext cx="6497997" cy="44055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B6449A7-B410-413F-8E4B-DEA116C7DB71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95007EC-4BCE-4B00-9CF2-78CFA2193BD9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4988E68-E4DF-428C-8410-C93EB9392CE2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7/52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8B56AD1-9AC8-48CC-A33A-F1715FA3A748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0870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Variables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FFF93E9-83A6-40AE-A668-7A3967E3F3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19" t="12766" r="17978" b="18788"/>
          <a:stretch/>
        </p:blipFill>
        <p:spPr>
          <a:xfrm>
            <a:off x="4018540" y="516714"/>
            <a:ext cx="4154920" cy="54777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E4502F87-0032-4D85-8FBE-B3DB9D5F86C8}"/>
              </a:ext>
            </a:extLst>
          </p:cNvPr>
          <p:cNvGrpSpPr/>
          <p:nvPr/>
        </p:nvGrpSpPr>
        <p:grpSpPr>
          <a:xfrm>
            <a:off x="0" y="654876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7A99D0-8FC5-4E72-979E-59E3455748D1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659555-6D8F-4634-BABC-C72942299601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8/52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85698B6-F703-454E-BAE3-0A9DA5EEBE3E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463A2C4-31CD-4DCD-ABEF-8A6094F78E91}"/>
              </a:ext>
            </a:extLst>
          </p:cNvPr>
          <p:cNvSpPr txBox="1"/>
          <p:nvPr/>
        </p:nvSpPr>
        <p:spPr>
          <a:xfrm>
            <a:off x="8173460" y="5532120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423376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1026" name="Picture 2" descr="http://www2.mmm.ucar.edu/wrf/users/docs/user_guide_v4/v4.0/users_guide_chap3.fld/image004.jpg">
            <a:extLst>
              <a:ext uri="{FF2B5EF4-FFF2-40B4-BE49-F238E27FC236}">
                <a16:creationId xmlns:a16="http://schemas.microsoft.com/office/drawing/2014/main" id="{D3697575-0AB8-482E-9381-D4B7BFF0F5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20"/>
          <a:stretch/>
        </p:blipFill>
        <p:spPr bwMode="auto">
          <a:xfrm>
            <a:off x="764258" y="1406352"/>
            <a:ext cx="4856091" cy="340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2.mmm.ucar.edu/wrf/users/docs/user_guide_v4/v4.0/users_guide_chap3.fld/image004.jpg">
            <a:extLst>
              <a:ext uri="{FF2B5EF4-FFF2-40B4-BE49-F238E27FC236}">
                <a16:creationId xmlns:a16="http://schemas.microsoft.com/office/drawing/2014/main" id="{49B95167-17FC-4217-A843-BDE35B7260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45"/>
          <a:stretch/>
        </p:blipFill>
        <p:spPr bwMode="auto">
          <a:xfrm>
            <a:off x="6203928" y="1328516"/>
            <a:ext cx="4984194" cy="327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4686A01-98E2-42CB-A855-16D55442E7EB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A5F12A6-F066-48E2-B52A-E1A45609FE2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B52BC90-AFC6-4988-AE79-EAAFBD88D42F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9/52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5CAEABD-7A36-4350-9060-68D011FA2F1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24130B1-38C8-4087-B053-1DB6607315EA}"/>
              </a:ext>
            </a:extLst>
          </p:cNvPr>
          <p:cNvSpPr txBox="1"/>
          <p:nvPr/>
        </p:nvSpPr>
        <p:spPr>
          <a:xfrm>
            <a:off x="11188122" y="4244218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2562871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23324</TotalTime>
  <Words>2051</Words>
  <Application>Microsoft Office PowerPoint</Application>
  <PresentationFormat>Widescreen</PresentationFormat>
  <Paragraphs>410</Paragraphs>
  <Slides>52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Arial</vt:lpstr>
      <vt:lpstr>Calibri</vt:lpstr>
      <vt:lpstr>Calibri Light</vt:lpstr>
      <vt:lpstr>Futura-Medium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hitesh kumar</dc:creator>
  <cp:lastModifiedBy>hitesh kumar</cp:lastModifiedBy>
  <cp:revision>97</cp:revision>
  <dcterms:created xsi:type="dcterms:W3CDTF">2018-12-19T11:09:41Z</dcterms:created>
  <dcterms:modified xsi:type="dcterms:W3CDTF">2019-01-22T19:48:50Z</dcterms:modified>
</cp:coreProperties>
</file>